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9" r:id="rId5"/>
    <p:sldId id="260" r:id="rId6"/>
    <p:sldId id="262" r:id="rId7"/>
    <p:sldId id="263" r:id="rId8"/>
    <p:sldId id="265" r:id="rId9"/>
    <p:sldId id="266" r:id="rId10"/>
    <p:sldId id="267" r:id="rId11"/>
    <p:sldId id="268" r:id="rId12"/>
  </p:sldIdLst>
  <p:sldSz cx="9144000" cy="6858000" type="screen4x3"/>
  <p:notesSz cx="6888163" cy="100203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 autoAdjust="0"/>
    <p:restoredTop sz="94630" autoAdjust="0"/>
  </p:normalViewPr>
  <p:slideViewPr>
    <p:cSldViewPr>
      <p:cViewPr varScale="1">
        <p:scale>
          <a:sx n="60" d="100"/>
          <a:sy n="60" d="100"/>
        </p:scale>
        <p:origin x="-142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1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gif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20.jpeg"/><Relationship Id="rId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81000" y="166301"/>
            <a:ext cx="8458200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Городской конкурс  исследовательских работ и творческих проектов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дошкольников и младших школьников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Умное поколение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Исследовательский проект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Утиные секреты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Шумский Владимир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Зеленогорск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воспитанник старшей группы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МБДОУ № 3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С.Г.Шевцова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коррекционной группы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МБДОУ № 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9" name="Picture 7" descr="E:\ПОРТФОЛИО\УМНОЕ ПОКОЛЕНИЕ\Володя\IMG_4737 - копия.JPG"/>
          <p:cNvPicPr>
            <a:picLocks noChangeAspect="1" noChangeArrowheads="1"/>
          </p:cNvPicPr>
          <p:nvPr/>
        </p:nvPicPr>
        <p:blipFill>
          <a:blip r:embed="rId2" cstate="screen">
            <a:lum contrast="8000"/>
          </a:blip>
          <a:srcRect/>
          <a:stretch>
            <a:fillRect/>
          </a:stretch>
        </p:blipFill>
        <p:spPr bwMode="auto">
          <a:xfrm>
            <a:off x="3733800" y="2438400"/>
            <a:ext cx="4191000" cy="3352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200" name="Picture 8" descr="E:\ПОРТФОЛИО\УМНОЕ ПОКОЛЕНИЕ\Мульти Утиные ИСТОРИИ\85821_Utyata4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48400" y="4419600"/>
            <a:ext cx="2432990" cy="22717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00200" y="60960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Красноярский край,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Зеленогорск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5800" y="2514600"/>
          <a:ext cx="7162799" cy="2955744"/>
        </p:xfrm>
        <a:graphic>
          <a:graphicData uri="http://schemas.openxmlformats.org/drawingml/2006/table">
            <a:tbl>
              <a:tblPr/>
              <a:tblGrid>
                <a:gridCol w="2256161"/>
                <a:gridCol w="1711326"/>
                <a:gridCol w="1597656"/>
                <a:gridCol w="1597656"/>
              </a:tblGrid>
              <a:tr h="781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контрольное время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endParaRPr lang="ru-RU" sz="2400" b="1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результат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 </a:t>
                      </a:r>
                      <a:endParaRPr lang="ru-RU" sz="2400" b="1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результат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</a:t>
                      </a:r>
                      <a:endParaRPr lang="ru-RU" sz="2400" b="1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результат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3989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 груди 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без ласт 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 груди 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 ластами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 ластами 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 доской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 ластами 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 слоем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масла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7155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мин 37 сек</a:t>
                      </a:r>
                      <a:endParaRPr lang="ru-RU" sz="2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51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сек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49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сек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43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сек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676400" y="2286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Контрольное расстояние  25 метров.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Исходник Photoshop &quot;Секундомер&quot;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228600"/>
            <a:ext cx="9906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Исходник Photoshop &quot;Секундомер&quot;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96200" y="228600"/>
            <a:ext cx="9906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Штриховая стрелка вправо 5"/>
          <p:cNvSpPr/>
          <p:nvPr/>
        </p:nvSpPr>
        <p:spPr>
          <a:xfrm>
            <a:off x="1066800" y="1600200"/>
            <a:ext cx="6705600" cy="5334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81000" y="1447800"/>
            <a:ext cx="53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72400" y="1447800"/>
            <a:ext cx="91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E:\ПОРТФОЛИО\УМНОЕ ПОКОЛЕНИЕ\Мульти Утиные ИСТОРИИ\85821_Utyata4.gif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53200" y="4629150"/>
            <a:ext cx="238708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905000" y="56388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54 секунды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Нашивка 15"/>
          <p:cNvSpPr/>
          <p:nvPr/>
        </p:nvSpPr>
        <p:spPr>
          <a:xfrm>
            <a:off x="990600" y="5791200"/>
            <a:ext cx="1752600" cy="2286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Нашивка 16"/>
          <p:cNvSpPr/>
          <p:nvPr/>
        </p:nvSpPr>
        <p:spPr>
          <a:xfrm>
            <a:off x="4724400" y="5791200"/>
            <a:ext cx="1752600" cy="228600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ПОРТФОЛИО\УМНОЕ ПОКОЛЕНИЕ\Мульти Утиные ИСТОРИИ\0_96a43_b1b7887b_XL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1143000"/>
            <a:ext cx="187963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E:\ПОРТФОЛИО\УМНОЕ ПОКОЛЕНИЕ\КАРТИНКИ Утки\a87e7c84b46f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38400" y="1828800"/>
            <a:ext cx="5943600" cy="40386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04800" y="413265"/>
            <a:ext cx="8534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результате моя гипотеза подтвердилась: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перепонки на лапах утки и секретный жир на перьях помогают утке быстро плавать.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9200" y="5943600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«Утиные секреты»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работают!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E:\ПОРТФОЛИО\УМНОЕ ПОКОЛЕНИЕ\Бас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3657600"/>
            <a:ext cx="44196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E:\ПОРТФОЛИО\УМНОЕ ПОКОЛЕНИЕ\Володя\IMG_490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152400"/>
            <a:ext cx="6400800" cy="43434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172" name="Picture 4" descr="E:\ПОРТФОЛИО\УМНОЕ ПОКОЛЕНИЕ\Мульти Утиные ИСТОРИИ\435d83d3-3127-4753-842f-8e8d10a1964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58000" y="1676400"/>
            <a:ext cx="2159000" cy="1619250"/>
          </a:xfrm>
          <a:prstGeom prst="rect">
            <a:avLst/>
          </a:prstGeom>
          <a:noFill/>
        </p:spPr>
      </p:pic>
      <p:pic>
        <p:nvPicPr>
          <p:cNvPr id="7173" name="Picture 5" descr="E:\ПОРТФОЛИО\УМНОЕ ПОКОЛЕНИЕ\Мульти Утиные ИСТОРИИ\36705241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07532" y="4572000"/>
            <a:ext cx="2590800" cy="2286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4800" y="3657600"/>
            <a:ext cx="6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 очень люблю плавать!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381000"/>
            <a:ext cx="497591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помощью  ряда экспериментов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проверить утверждение,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утки – замечательные пловцы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E:\ПОРТФОЛИО\УМНОЕ ПОКОЛЕНИЕ\КАРТИНКИ Утки\Хлопоты мамы-утки\20213.jpg"/>
          <p:cNvPicPr/>
          <p:nvPr/>
        </p:nvPicPr>
        <p:blipFill>
          <a:blip r:embed="rId2" cstate="screen"/>
          <a:srcRect r="4500" b="15499"/>
          <a:stretch>
            <a:fillRect/>
          </a:stretch>
        </p:blipFill>
        <p:spPr bwMode="auto">
          <a:xfrm>
            <a:off x="457200" y="2133600"/>
            <a:ext cx="4114800" cy="304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" name="Рисунок 4" descr="E:\ПОРТФОЛИО\УМНОЕ ПОКОЛЕНИЕ\КАРТИНКИ Утки\Хлопоты мамы-утки\1770000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2133600"/>
            <a:ext cx="4114800" cy="3048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Рисунок 5" descr="E:\ПОРТФОЛИО\УМНОЕ ПОКОЛЕНИЕ\Мульти Утиные ИСТОРИИ\DuckTalesA.jpg"/>
          <p:cNvPicPr/>
          <p:nvPr/>
        </p:nvPicPr>
        <p:blipFill>
          <a:blip r:embed="rId4" cstate="screen">
            <a:lum bright="-6000" contrast="13000"/>
          </a:blip>
          <a:srcRect/>
          <a:stretch>
            <a:fillRect/>
          </a:stretch>
        </p:blipFill>
        <p:spPr bwMode="auto">
          <a:xfrm>
            <a:off x="5715000" y="533400"/>
            <a:ext cx="2990850" cy="150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8600" y="5181600"/>
            <a:ext cx="82823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утки всех видов – замечательные пловцы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счет особого строения лап и применения специального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секретного жира для смазки перьев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E:\ПОРТФОЛИО\УМНОЕ ПОКОЛЕНИЕ\notatk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05600" y="1981200"/>
            <a:ext cx="1676400" cy="142539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1000" y="228600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: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osterOk.com - bookshelf, постеры, плакаты, печать фото, картина на холсте - Украина"/>
          <p:cNvPicPr/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2971800" y="304800"/>
            <a:ext cx="160020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Personal Computer Definition And Examples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29400" y="381000"/>
            <a:ext cx="2133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Штриховая стрелка вправо 6"/>
          <p:cNvSpPr/>
          <p:nvPr/>
        </p:nvSpPr>
        <p:spPr>
          <a:xfrm>
            <a:off x="5029200" y="762000"/>
            <a:ext cx="1219200" cy="5334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28600" y="1066800"/>
            <a:ext cx="28194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1 .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Изучение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материала (книги.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электронные ресурсы,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сеть Интернет)</a:t>
            </a: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Экспериментально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– исследовательская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деятельность</a:t>
            </a: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Сравнение </a:t>
            </a:r>
          </a:p>
          <a:p>
            <a:pPr marL="342900" indent="-34290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и анализ результатов</a:t>
            </a:r>
          </a:p>
          <a:p>
            <a:pPr marL="342900" indent="-342900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Подготовка  к защите,</a:t>
            </a:r>
          </a:p>
          <a:p>
            <a:pPr marL="342900" indent="-34290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презентация</a:t>
            </a:r>
          </a:p>
          <a:p>
            <a:pPr marL="342900" indent="-34290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исследовательской </a:t>
            </a:r>
          </a:p>
          <a:p>
            <a:pPr marL="342900" indent="-34290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деятельности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Исходник Photoshop &quot;Секундомер&quot;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95600" y="2133600"/>
            <a:ext cx="180173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Штриховая стрелка вправо 9"/>
          <p:cNvSpPr/>
          <p:nvPr/>
        </p:nvSpPr>
        <p:spPr>
          <a:xfrm>
            <a:off x="5105400" y="2438400"/>
            <a:ext cx="1219200" cy="5334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ttp://pix.samoucka.ru/img/content/mathematic/maple/3/22.jpg"/>
          <p:cNvPicPr/>
          <p:nvPr/>
        </p:nvPicPr>
        <p:blipFill>
          <a:blip r:embed="rId6" cstate="screen">
            <a:lum contrast="9000"/>
          </a:blip>
          <a:srcRect/>
          <a:stretch>
            <a:fillRect/>
          </a:stretch>
        </p:blipFill>
        <p:spPr bwMode="auto">
          <a:xfrm>
            <a:off x="2971800" y="3733800"/>
            <a:ext cx="1828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Штриховая стрелка вправо 11"/>
          <p:cNvSpPr/>
          <p:nvPr/>
        </p:nvSpPr>
        <p:spPr>
          <a:xfrm>
            <a:off x="5105400" y="4038600"/>
            <a:ext cx="1219200" cy="5334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вопросительный знак Stock Illustrations, Cliparts And Royalty Free вопросительный знак Vectors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086600" y="3581400"/>
            <a:ext cx="91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Работа и бизнес: поиск работы, открытые вакансии - бесплатны…"/>
          <p:cNvPicPr/>
          <p:nvPr/>
        </p:nvPicPr>
        <p:blipFill>
          <a:blip r:embed="rId8" cstate="screen">
            <a:lum contrast="5000"/>
          </a:blip>
          <a:srcRect/>
          <a:stretch>
            <a:fillRect/>
          </a:stretch>
        </p:blipFill>
        <p:spPr bwMode="auto">
          <a:xfrm>
            <a:off x="6858000" y="5105400"/>
            <a:ext cx="1700394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SkyCase &quot; Author &quot; Artem Shiyanov &quot; Page 2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352800" y="5105400"/>
            <a:ext cx="12858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Штриховая стрелка вправо 15"/>
          <p:cNvSpPr/>
          <p:nvPr/>
        </p:nvSpPr>
        <p:spPr>
          <a:xfrm>
            <a:off x="5105400" y="5638800"/>
            <a:ext cx="1219200" cy="5334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:\ПОРТФОЛИО\УМНОЕ ПОКОЛЕНИЕ\Володя\IMG_5084.JPG"/>
          <p:cNvPicPr/>
          <p:nvPr/>
        </p:nvPicPr>
        <p:blipFill>
          <a:blip r:embed="rId2" cstate="screen">
            <a:lum bright="3000" contrast="7000"/>
          </a:blip>
          <a:srcRect/>
          <a:stretch>
            <a:fillRect/>
          </a:stretch>
        </p:blipFill>
        <p:spPr bwMode="auto">
          <a:xfrm>
            <a:off x="2819400" y="228600"/>
            <a:ext cx="4038600" cy="304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4" name="Рисунок 3" descr="E:\ПОРТФОЛИО\УМНОЕ ПОКОЛЕНИЕ\КАРТИНКИ Утки\uti_07.jpe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3886200"/>
            <a:ext cx="2895600" cy="25146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" name="Рисунок 4" descr="E:\ПОРТФОЛИО\УМНОЕ ПОКОЛЕНИЕ\КАРТИНКИ Утки\fon_voda_poverhnost_ryab_ptica_gus_utka_perya_krylya_operenie_klyuv_lapy_pereponki_2560x160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00400" y="3886200"/>
            <a:ext cx="2895600" cy="25146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Рисунок 5" descr="E:\ПОРТФОЛИО\УМНОЕ ПОКОЛЕНИЕ\КАРТИНКИ Утки\GooseAss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48400" y="3886200"/>
            <a:ext cx="2743200" cy="25146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9" name="Рисунок 8" descr="E:\ПОРТФОЛИО\УМНОЕ ПОКОЛЕНИЕ\Мульти Утиные ИСТОРИИ\tio_patinhas.gif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62000" y="914400"/>
            <a:ext cx="1819275" cy="2579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PosterOk.com - bookshelf, постеры, плакаты, печать фото, картина на холсте - Украина"/>
          <p:cNvPicPr/>
          <p:nvPr/>
        </p:nvPicPr>
        <p:blipFill>
          <a:blip r:embed="rId7" cstate="screen"/>
          <a:stretch>
            <a:fillRect/>
          </a:stretch>
        </p:blipFill>
        <p:spPr bwMode="auto">
          <a:xfrm>
            <a:off x="7010400" y="1981200"/>
            <a:ext cx="1600200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828800" y="34290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Изучение литературы по  содержанию гипотезы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:\ПОРТФОЛИО\УМНОЕ ПОКОЛЕНИЕ\Володя\IMG_4947.JPG"/>
          <p:cNvPicPr/>
          <p:nvPr/>
        </p:nvPicPr>
        <p:blipFill>
          <a:blip r:embed="rId2" cstate="screen">
            <a:lum contrast="7000"/>
          </a:blip>
          <a:srcRect/>
          <a:stretch>
            <a:fillRect/>
          </a:stretch>
        </p:blipFill>
        <p:spPr bwMode="auto">
          <a:xfrm>
            <a:off x="304800" y="381000"/>
            <a:ext cx="4876800" cy="36576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" name="Рисунок 3" descr="Исходник Photoshop &quot;Секундомер&quot;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5334000"/>
            <a:ext cx="19050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Штриховая стрелка вправо 4"/>
          <p:cNvSpPr/>
          <p:nvPr/>
        </p:nvSpPr>
        <p:spPr>
          <a:xfrm>
            <a:off x="2514600" y="5715000"/>
            <a:ext cx="1219200" cy="5334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1" descr="E:\ПОРТФОЛИО\УМНОЕ ПОКОЛЕНИЕ\notatk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86200" y="5181600"/>
            <a:ext cx="1295400" cy="1425395"/>
          </a:xfrm>
          <a:prstGeom prst="rect">
            <a:avLst/>
          </a:prstGeom>
          <a:noFill/>
        </p:spPr>
      </p:pic>
      <p:sp>
        <p:nvSpPr>
          <p:cNvPr id="7" name="Штриховая стрелка вправо 6"/>
          <p:cNvSpPr/>
          <p:nvPr/>
        </p:nvSpPr>
        <p:spPr>
          <a:xfrm>
            <a:off x="5486400" y="5791200"/>
            <a:ext cx="1219200" cy="5334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вопросительный знак Stock Illustrations, Cliparts And Royalty Free вопросительный знак Vectors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15200" y="4800600"/>
            <a:ext cx="1295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E:\ПОРТФОЛИО\УМНОЕ ПОКОЛЕНИЕ\Володя\IMG_4722 - копия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34000" y="228600"/>
            <a:ext cx="3429000" cy="1981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0" name="Рисунок 9" descr="E:\ПОРТФОЛИО\УМНОЕ ПОКОЛЕНИЕ\Володя\IMG_4894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34000" y="2514600"/>
            <a:ext cx="3429000" cy="18288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81000" y="4648200"/>
            <a:ext cx="678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«Детская  исследовательская лаборатория»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(городской бассейн «Нептун»)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:\ПОРТФОЛИО\УМНОЕ ПОКОЛЕНИЕ\Володя\IMG_4730 - копия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685800"/>
            <a:ext cx="6093460" cy="2581275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352800" y="1524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эксперимент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E:\ПОРТФОЛИО\УМНОЕ ПОКОЛЕНИЕ\Володя\IMG_4936.JPG"/>
          <p:cNvPicPr/>
          <p:nvPr/>
        </p:nvPicPr>
        <p:blipFill>
          <a:blip r:embed="rId3" cstate="screen">
            <a:lum contrast="8000"/>
          </a:blip>
          <a:srcRect/>
          <a:stretch>
            <a:fillRect/>
          </a:stretch>
        </p:blipFill>
        <p:spPr bwMode="auto">
          <a:xfrm>
            <a:off x="609600" y="3505200"/>
            <a:ext cx="6169660" cy="3019425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858000" y="6858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 1 мин 37 сек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E:\ПОРТФОЛИО\УМНОЕ ПОКОЛЕНИЕ\194586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86600" y="4191000"/>
            <a:ext cx="1828800" cy="16764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086600" y="60198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51 секунда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E:\ПОРТФОЛИО\УМНОЕ ПОКОЛЕНИЕ\КАРТИНКИ Утки\uti_07.jpe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86600" y="2362200"/>
            <a:ext cx="1752600" cy="16002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9000" y="228600"/>
            <a:ext cx="219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эксперимент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E:\ПОРТФОЛИО\УМНОЕ ПОКОЛЕНИЕ\194586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29400" y="2819400"/>
            <a:ext cx="16954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E:\ПОРТФОЛИО\УМНОЕ ПОКОЛЕНИЕ\Володя\IMG_502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00800" y="4419600"/>
            <a:ext cx="2209800" cy="16764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" name="Рисунок 4" descr="E:\ПОРТФОЛИО\УМНОЕ ПОКОЛЕНИЕ\Володя\IMG_5029.JPG"/>
          <p:cNvPicPr/>
          <p:nvPr/>
        </p:nvPicPr>
        <p:blipFill>
          <a:blip r:embed="rId4" cstate="screen">
            <a:lum contrast="7000"/>
          </a:blip>
          <a:srcRect/>
          <a:stretch>
            <a:fillRect/>
          </a:stretch>
        </p:blipFill>
        <p:spPr bwMode="auto">
          <a:xfrm>
            <a:off x="304800" y="762000"/>
            <a:ext cx="5257800" cy="5867400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781800" y="61722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49 секунд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E:\ПОРТФОЛИО\УМНОЕ ПОКОЛЕНИЕ\КАРТИНКИ Утки\GooseAss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48400" y="457200"/>
            <a:ext cx="2362200" cy="2209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ПОРТФОЛИО\УМНОЕ ПОКОЛЕНИЕ\194586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34200" y="990600"/>
            <a:ext cx="1676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886200" y="228600"/>
            <a:ext cx="219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эксперимент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E:\ПОРТФОЛИО\УМНОЕ ПОКОЛЕНИЕ\Володя\IMG_507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228600"/>
            <a:ext cx="2749550" cy="3581400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 descr="E:\ПОРТФОЛИО\УМНОЕ ПОКОЛЕНИЕ\Володя\IMG_507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3962400"/>
            <a:ext cx="6096000" cy="2648902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7" name="Рисунок 6" descr="E:\ПОРТФОЛИО\УМНОЕ ПОКОЛЕНИЕ\КАРТИНКИ Утки\fon_voda_poverhnost_ryab_ptica_gus_utka_perya_krylya_operenie_klyuv_lapy_pereponki_2560x1600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05200" y="990600"/>
            <a:ext cx="2895600" cy="25146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" name="Рисунок 7" descr="E:\ПОРТФОЛИО\УМНОЕ ПОКОЛЕНИЕ\ferariii_36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10400" y="2895600"/>
            <a:ext cx="1752600" cy="31242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781800" y="61722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43 секунды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244</Words>
  <Application>Microsoft Office PowerPoint</Application>
  <PresentationFormat>Экран (4:3)</PresentationFormat>
  <Paragraphs>86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Светлана</cp:lastModifiedBy>
  <cp:revision>35</cp:revision>
  <dcterms:created xsi:type="dcterms:W3CDTF">2015-03-01T06:20:10Z</dcterms:created>
  <dcterms:modified xsi:type="dcterms:W3CDTF">2018-07-26T01:30:58Z</dcterms:modified>
</cp:coreProperties>
</file>