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5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918"/>
    <a:srgbClr val="0D1D31"/>
    <a:srgbClr val="332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9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3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1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1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85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22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2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1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65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51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0747C-FDF8-4B21-A06F-FAC65086B534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1B3C0-10DE-4E7A-AC39-AD511FB2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1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nternat.msu.ru/wp-content/uploads/Kolmogorov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2924944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  <a:t>Медаль </a:t>
            </a:r>
            <a:b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  <a:t>Колмогорова </a:t>
            </a:r>
            <a: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выпущена </a:t>
            </a:r>
            <a:b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в </a:t>
            </a:r>
            <a: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  <a:t>2003 </a:t>
            </a: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году</a:t>
            </a:r>
            <a:b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  <a:t>Лондонским </a:t>
            </a: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/>
            </a:r>
            <a:b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университетом</a:t>
            </a:r>
            <a:endParaRPr lang="ru-RU" sz="2800" dirty="0">
              <a:solidFill>
                <a:srgbClr val="0D1D3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2636"/>
            <a:ext cx="6400800" cy="648072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52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Андрей Николаевич</a:t>
            </a:r>
          </a:p>
          <a:p>
            <a:pPr algn="l"/>
            <a:r>
              <a:rPr lang="ru-RU" sz="52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Колмогоров </a:t>
            </a:r>
          </a:p>
          <a:p>
            <a:endParaRPr lang="ru-RU" sz="9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9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16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 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1903–1987</a:t>
            </a:r>
            <a:endParaRPr lang="ru-RU" sz="56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Kolmogorov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3170893" cy="4104456"/>
          </a:xfrm>
          <a:prstGeom prst="rect">
            <a:avLst/>
          </a:prstGeom>
          <a:noFill/>
          <a:ln w="34925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204864"/>
            <a:ext cx="2160240" cy="209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8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873906" cy="6286120"/>
          </a:xfrm>
        </p:spPr>
      </p:pic>
    </p:spTree>
    <p:extLst>
      <p:ext uri="{BB962C8B-B14F-4D97-AF65-F5344CB8AC3E}">
        <p14:creationId xmlns:p14="http://schemas.microsoft.com/office/powerpoint/2010/main" val="25773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05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978"/>
            <a:ext cx="7884368" cy="6480720"/>
          </a:xfrm>
        </p:spPr>
        <p:txBody>
          <a:bodyPr>
            <a:normAutofit fontScale="92500" lnSpcReduction="10000"/>
          </a:bodyPr>
          <a:lstStyle/>
          <a:p>
            <a:endParaRPr lang="ru-RU" sz="9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9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1" algn="just"/>
            <a:r>
              <a:rPr lang="ru-RU" sz="3500" b="1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                Первое «открытие»</a:t>
            </a:r>
          </a:p>
          <a:p>
            <a:pPr lvl="1" algn="just"/>
            <a:r>
              <a:rPr lang="ru-RU" sz="3500" b="1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                     пятилетнего </a:t>
            </a:r>
          </a:p>
          <a:p>
            <a:pPr lvl="1" algn="just"/>
            <a:r>
              <a:rPr lang="ru-RU" sz="3500" b="1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                       Андрюши:</a:t>
            </a:r>
          </a:p>
          <a:p>
            <a:pPr lvl="1" algn="just">
              <a:spcBef>
                <a:spcPts val="2400"/>
              </a:spcBef>
            </a:pPr>
            <a:r>
              <a:rPr lang="ru-RU" sz="3000" b="1" dirty="0">
                <a:solidFill>
                  <a:srgbClr val="332741"/>
                </a:solidFill>
                <a:latin typeface="Arial Black" panose="020B0A04020102020204" pitchFamily="34" charset="0"/>
              </a:rPr>
              <a:t> </a:t>
            </a:r>
            <a:r>
              <a:rPr lang="ru-RU" sz="3000" b="1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                        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1 = 1</a:t>
            </a:r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lvl="1" algn="just"/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  1 </a:t>
            </a:r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+ 3 =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lvl="1" algn="just"/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1 </a:t>
            </a:r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+ 3 + 5 =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3</a:t>
            </a:r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</a:p>
          <a:p>
            <a:pPr lvl="1" algn="just"/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1 </a:t>
            </a:r>
            <a:r>
              <a:rPr lang="ru-RU" sz="52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+ 3 + 5 + 7 =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4</a:t>
            </a:r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</a:p>
          <a:p>
            <a:pPr lvl="1" algn="r"/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                </a:t>
            </a: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. . . и т.д.</a:t>
            </a:r>
            <a:r>
              <a:rPr lang="ru-RU" sz="5200" baseline="30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lvl="1" algn="just"/>
            <a:endParaRPr lang="ru-RU" sz="5200" baseline="300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1" algn="just"/>
            <a:endParaRPr lang="ru-RU" sz="40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1" algn="r"/>
            <a:endParaRPr lang="ru-RU" sz="35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16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38" y="759028"/>
            <a:ext cx="3095315" cy="3672408"/>
          </a:xfrm>
          <a:prstGeom prst="rect">
            <a:avLst/>
          </a:prstGeom>
          <a:ln w="22225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946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21320" y="-15546"/>
            <a:ext cx="9538568" cy="749945"/>
          </a:xfrm>
        </p:spPr>
        <p:txBody>
          <a:bodyPr>
            <a:normAutofit fontScale="90000"/>
          </a:bodyPr>
          <a:lstStyle/>
          <a:p>
            <a:pPr algn="r">
              <a:spcBef>
                <a:spcPts val="120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История потеряла гениального исследователя,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математика 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навсегда приобрела его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».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Академик В.Л. Янин</a:t>
            </a:r>
            <a:endParaRPr lang="ru-RU" sz="27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60610"/>
            <a:ext cx="7200800" cy="64807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1920 г. – физико-математическое </a:t>
            </a:r>
            <a:r>
              <a:rPr lang="ru-RU" sz="2800" b="1" dirty="0">
                <a:solidFill>
                  <a:srgbClr val="0D1D31"/>
                </a:solidFill>
                <a:latin typeface="Arial Black" panose="020B0A04020102020204" pitchFamily="34" charset="0"/>
              </a:rPr>
              <a:t>отделение Московского университета.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292" y="1844824"/>
            <a:ext cx="5256584" cy="317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787" y="260648"/>
            <a:ext cx="6199473" cy="640871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96" y="260649"/>
            <a:ext cx="3729040" cy="4968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099" y="5229200"/>
            <a:ext cx="277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Лузин Николай Николаевич</a:t>
            </a:r>
            <a:endParaRPr lang="ru-RU" sz="2800" b="1" dirty="0">
              <a:solidFill>
                <a:srgbClr val="441918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30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886626"/>
            <a:ext cx="2296508" cy="34645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298190"/>
            <a:ext cx="2165350" cy="3464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5332923"/>
            <a:ext cx="3113258" cy="10489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441" y="332656"/>
            <a:ext cx="3402938" cy="4464496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5" descr="607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243375"/>
            <a:ext cx="4469376" cy="30548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477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21320" y="-15546"/>
            <a:ext cx="9538568" cy="749945"/>
          </a:xfrm>
        </p:spPr>
        <p:txBody>
          <a:bodyPr>
            <a:normAutofit fontScale="90000"/>
          </a:bodyPr>
          <a:lstStyle/>
          <a:p>
            <a:pPr algn="r">
              <a:spcBef>
                <a:spcPts val="120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700" dirty="0">
              <a:solidFill>
                <a:srgbClr val="441918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0330" y="116632"/>
            <a:ext cx="4803669" cy="6552728"/>
          </a:xfrm>
        </p:spPr>
        <p:txBody>
          <a:bodyPr>
            <a:normAutofit lnSpcReduction="10000"/>
          </a:bodyPr>
          <a:lstStyle/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19 лет – </a:t>
            </a:r>
            <a:r>
              <a:rPr lang="ru-RU" sz="24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расходящийся ряд Фурье</a:t>
            </a:r>
          </a:p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26 лет – </a:t>
            </a:r>
            <a:r>
              <a:rPr lang="ru-RU" sz="2400" b="1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работа по Теории вероятности</a:t>
            </a:r>
          </a:p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28 </a:t>
            </a:r>
            <a:r>
              <a:rPr lang="ru-RU" sz="2400" dirty="0">
                <a:solidFill>
                  <a:srgbClr val="441918"/>
                </a:solidFill>
                <a:latin typeface="Arial Black" panose="020B0A04020102020204" pitchFamily="34" charset="0"/>
              </a:rPr>
              <a:t>лет </a:t>
            </a: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профессор МГУ</a:t>
            </a:r>
          </a:p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30 </a:t>
            </a:r>
            <a:r>
              <a:rPr lang="ru-RU" sz="2400" dirty="0">
                <a:solidFill>
                  <a:srgbClr val="441918"/>
                </a:solidFill>
                <a:latin typeface="Arial Black" panose="020B0A04020102020204" pitchFamily="34" charset="0"/>
              </a:rPr>
              <a:t>лет –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директор </a:t>
            </a:r>
            <a:r>
              <a:rPr lang="ru-RU" sz="2400" dirty="0">
                <a:solidFill>
                  <a:srgbClr val="0D1D31"/>
                </a:solidFill>
                <a:latin typeface="Arial Black" panose="020B0A04020102020204" pitchFamily="34" charset="0"/>
              </a:rPr>
              <a:t>Института механики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МГУ</a:t>
            </a:r>
          </a:p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32 </a:t>
            </a:r>
            <a:r>
              <a:rPr lang="ru-RU" sz="2400" dirty="0">
                <a:solidFill>
                  <a:srgbClr val="441918"/>
                </a:solidFill>
                <a:latin typeface="Arial Black" panose="020B0A04020102020204" pitchFamily="34" charset="0"/>
              </a:rPr>
              <a:t>года </a:t>
            </a: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- </a:t>
            </a:r>
            <a:r>
              <a:rPr lang="ru-RU" sz="2400" dirty="0">
                <a:solidFill>
                  <a:srgbClr val="0D1D31"/>
                </a:solidFill>
                <a:latin typeface="Arial Black" panose="020B0A04020102020204" pitchFamily="34" charset="0"/>
              </a:rPr>
              <a:t>Степень доктора физико-математических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наук  </a:t>
            </a:r>
            <a:r>
              <a:rPr lang="ru-RU" sz="2400" dirty="0">
                <a:solidFill>
                  <a:srgbClr val="0D1D31"/>
                </a:solidFill>
                <a:latin typeface="Arial Black" panose="020B0A04020102020204" pitchFamily="34" charset="0"/>
              </a:rPr>
              <a:t>без защиты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диссертации</a:t>
            </a:r>
          </a:p>
          <a:p>
            <a:pPr marL="342900" indent="-342900" algn="l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35 </a:t>
            </a:r>
            <a:r>
              <a:rPr lang="ru-RU" sz="2400" dirty="0">
                <a:solidFill>
                  <a:srgbClr val="441918"/>
                </a:solidFill>
                <a:latin typeface="Arial Black" panose="020B0A04020102020204" pitchFamily="34" charset="0"/>
              </a:rPr>
              <a:t>лет </a:t>
            </a: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действительный член </a:t>
            </a:r>
            <a:r>
              <a:rPr lang="ru-RU" sz="2400" dirty="0">
                <a:solidFill>
                  <a:srgbClr val="0D1D31"/>
                </a:solidFill>
                <a:latin typeface="Arial Black" panose="020B0A04020102020204" pitchFamily="34" charset="0"/>
              </a:rPr>
              <a:t>Академии Наук </a:t>
            </a:r>
            <a:r>
              <a:rPr lang="ru-RU" sz="24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СССР</a:t>
            </a:r>
            <a:endParaRPr lang="ru-RU" sz="2400" b="1" dirty="0" smtClean="0">
              <a:solidFill>
                <a:srgbClr val="0D1D31"/>
              </a:solidFill>
              <a:latin typeface="Arial Black" panose="020B0A040201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D1D3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620688"/>
            <a:ext cx="4073022" cy="487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4752528" cy="643508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Мне хочется подчеркнуть законность и достоинства позиции математика, понимающего место и роль своей науки в развитии естественных наук, техники, да и всей человеческой культуры…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200" dirty="0" smtClean="0">
                <a:solidFill>
                  <a:srgbClr val="0D1D31"/>
                </a:solidFill>
                <a:latin typeface="Arial Black" panose="020B0A04020102020204" pitchFamily="34" charset="0"/>
              </a:rPr>
              <a:t>Академик А.Н. Колмогоров</a:t>
            </a:r>
            <a:endParaRPr lang="ru-RU" sz="2200" dirty="0">
              <a:solidFill>
                <a:srgbClr val="0D1D3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431" y="332656"/>
            <a:ext cx="40767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2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19" y="260648"/>
            <a:ext cx="3936437" cy="295232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3007929" cy="3960440"/>
          </a:xfr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640" y="3284984"/>
            <a:ext cx="6035580" cy="341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6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1169" y="260648"/>
            <a:ext cx="4402831" cy="237626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Задача: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Сколько можно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составить разных паркетов из правильных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многоугольников?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78" y="116632"/>
            <a:ext cx="4392488" cy="3299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716623"/>
            <a:ext cx="5360148" cy="408621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09235" y="3645024"/>
            <a:ext cx="4402831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solidFill>
                  <a:srgbClr val="332741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2400" dirty="0" smtClean="0">
                <a:solidFill>
                  <a:srgbClr val="441918"/>
                </a:solidFill>
                <a:latin typeface="Arial Black" panose="020B0A04020102020204" pitchFamily="34" charset="0"/>
              </a:rPr>
              <a:t>11 видов</a:t>
            </a:r>
            <a:endParaRPr lang="ru-RU" sz="2400" dirty="0">
              <a:solidFill>
                <a:srgbClr val="441918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99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119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Медаль  Колмогорова      выпущена  в 2003 году  Лондонским  университетом</vt:lpstr>
      <vt:lpstr>Презентация PowerPoint</vt:lpstr>
      <vt:lpstr>  «История потеряла гениального исследователя,  математика навсегда приобрела его».   Академик В.Л. Янин</vt:lpstr>
      <vt:lpstr>Презентация PowerPoint</vt:lpstr>
      <vt:lpstr>Презентация PowerPoint</vt:lpstr>
      <vt:lpstr>  </vt:lpstr>
      <vt:lpstr>Мне хочется подчеркнуть законность и достоинства позиции математика, понимающего место и роль своей науки в развитии естественных наук, техники, да и всей человеческой культуры…  Академик А.Н. Колмогоров</vt:lpstr>
      <vt:lpstr>Презентация PowerPoint</vt:lpstr>
      <vt:lpstr>Задача: Сколько можно составить разных паркетов из правильных многоугольников?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28</cp:revision>
  <dcterms:created xsi:type="dcterms:W3CDTF">2018-04-20T18:53:37Z</dcterms:created>
  <dcterms:modified xsi:type="dcterms:W3CDTF">2018-07-26T12:27:30Z</dcterms:modified>
</cp:coreProperties>
</file>