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3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AA807-912C-4A71-85B1-586B305044CF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16E7-6C99-4CC5-9D5D-9767D90D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ПРАЗДНИК 8 МАРТА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ГРУППА «</a:t>
            </a:r>
            <a:r>
              <a:rPr lang="ru-RU" dirty="0" err="1" smtClean="0">
                <a:solidFill>
                  <a:srgbClr val="FF0000"/>
                </a:solidFill>
              </a:rPr>
              <a:t>Капитошка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cuments\масленица\ks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age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3214711" cy="5270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USER\Desktop\image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642918"/>
            <a:ext cx="3286148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9000" r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mage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4366" y="857232"/>
            <a:ext cx="2571768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USER\Desktop\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928670"/>
            <a:ext cx="2714645" cy="4572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642918"/>
            <a:ext cx="3214742" cy="4572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USER\Desktop\image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642918"/>
            <a:ext cx="3286106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a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857232"/>
            <a:ext cx="342900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image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857232"/>
            <a:ext cx="3429024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ПРАЗДНИК 8 МАРТА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8 МАРТА</dc:title>
  <dc:creator>USER</dc:creator>
  <cp:lastModifiedBy>USER</cp:lastModifiedBy>
  <cp:revision>3</cp:revision>
  <dcterms:created xsi:type="dcterms:W3CDTF">2017-03-10T05:31:16Z</dcterms:created>
  <dcterms:modified xsi:type="dcterms:W3CDTF">2017-03-11T04:49:57Z</dcterms:modified>
</cp:coreProperties>
</file>