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4D7783-A114-4168-958A-74B031B2D1B2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300FEA-C62F-4E07-9692-68B842D5EFE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Праздник осени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Младшая группа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ЛЯ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8429684" cy="629498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29618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любим танцевать!</a:t>
            </a:r>
            <a:endParaRPr lang="ru-RU" dirty="0"/>
          </a:p>
        </p:txBody>
      </p:sp>
      <p:pic>
        <p:nvPicPr>
          <p:cNvPr id="4" name="Содержимое 3" descr="getImag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1142984"/>
            <a:ext cx="3476603" cy="1955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3" descr="image (3)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flipH="1">
            <a:off x="714348" y="1000108"/>
            <a:ext cx="3355596" cy="4656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3" descr="getImage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72" y="3522748"/>
            <a:ext cx="3643365" cy="2049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getImage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285860"/>
            <a:ext cx="4151342" cy="2335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3" descr="getImage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4000504"/>
            <a:ext cx="4429156" cy="249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USER\Desktop\ima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064" y="1071546"/>
            <a:ext cx="2962594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н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8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Праздник осени</vt:lpstr>
      <vt:lpstr>Слайд 2</vt:lpstr>
      <vt:lpstr>Мы любим танцевать!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осени</dc:title>
  <dc:creator>USER</dc:creator>
  <cp:lastModifiedBy>USER</cp:lastModifiedBy>
  <cp:revision>12</cp:revision>
  <dcterms:created xsi:type="dcterms:W3CDTF">2017-03-09T04:12:14Z</dcterms:created>
  <dcterms:modified xsi:type="dcterms:W3CDTF">2017-03-09T09:50:25Z</dcterms:modified>
</cp:coreProperties>
</file>