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3" r:id="rId3"/>
    <p:sldId id="258" r:id="rId4"/>
    <p:sldId id="278" r:id="rId5"/>
    <p:sldId id="279" r:id="rId6"/>
    <p:sldId id="267" r:id="rId7"/>
    <p:sldId id="260" r:id="rId8"/>
    <p:sldId id="268" r:id="rId9"/>
    <p:sldId id="274" r:id="rId10"/>
    <p:sldId id="270" r:id="rId11"/>
    <p:sldId id="271" r:id="rId12"/>
    <p:sldId id="272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8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172200" cy="18722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делали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дидактическую игру «Собери цветок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»»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Автор: Маркова Г.П. воспитатель. 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31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подготовительная группа.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Усолье-Сибирское.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48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Соединили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части  всех цветов вместе.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игры готов. Можно играть!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Юлия\Desktop\My photos\Фото327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Юлия\Desktop\My photos\Фото328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0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Начали играть. Оказалось все не так просто! Ведущий строго следил за выполнением правил.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Юлия\Desktop\My photos\Фото328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Юлия\Desktop\My photos\Фото328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7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 всех все получилось. 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 пришли на помощь!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Юлия\Desktop\My photos\Фото328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Юлия\Desktop\My photos\Фото328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78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Эту игру мы решили подарить детям  старшей группы!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Юлия\Desktop\My photos\Фото329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681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«Собери цветок»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для детей 5-6 лет)</a:t>
            </a:r>
            <a:endParaRPr lang="ru-RU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Юлия\Desktop\My photos\Фото329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лия\Desktop\My photos\Фото32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940" y="2348880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0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55107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условий для формирования у детей знаний о многообразии цветочного мира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Прибайкалья в 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 игровой деятельности.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строении цветка ,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значении частей для жизни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умение составлять целый предмет из частей.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 цветов.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бережное отношение к цветам</a:t>
            </a:r>
          </a:p>
        </p:txBody>
      </p:sp>
    </p:spTree>
    <p:extLst>
      <p:ext uri="{BB962C8B-B14F-4D97-AF65-F5344CB8AC3E}">
        <p14:creationId xmlns:p14="http://schemas.microsoft.com/office/powerpoint/2010/main" val="7562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b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Разрезные части цветов.</a:t>
            </a:r>
            <a:b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Коробочка для игры.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Задания: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цветок.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строение цветка.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каждой части.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вы думаете: Все части есть? Какой части нет? Почему?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Правила: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играющих от 2 до 9 человек.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тот, кто первым и правильно справился с заданием.</a:t>
            </a:r>
          </a:p>
        </p:txBody>
      </p:sp>
    </p:spTree>
    <p:extLst>
      <p:ext uri="{BB962C8B-B14F-4D97-AF65-F5344CB8AC3E}">
        <p14:creationId xmlns:p14="http://schemas.microsoft.com/office/powerpoint/2010/main" val="32685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ведущий: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знакомит с заданием и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правилами игры.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Детям предлагается набор смешанных разрезных частей цветов.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выбирают, что им нужно.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игры получаются яркие цветы.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которые раньше выполнили задание, можно собрать еще цветок или оказать помощь товарищу.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игры подводится итог.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7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группы «Солнышко». На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 по лепке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получились замечательные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задумались: где можно их использовать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детям, нам нравится собирать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мы решили создать дидактическую игру своими руками. 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Юлия\Desktop\Camera\IMG_20180515_094623_1C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Юлия\Desktop\Camera\IMG_20180515_094639_2CS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5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Выбрали название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цветок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Определили задания, правила игры.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Приступили к изготовлению частей цветов.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Юлия\Desktop\Camera\IMG_20180515_090847_1C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903412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63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Взяли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линейки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карандаши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ножницы.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Юлия\Desktop\Camera\IMG_20180515_091003_1C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14600"/>
            <a:ext cx="364725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Юлия\Desktop\Camera\IMG_20180515_091011_1CS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61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Галина Петровна покрыла работы скотчем.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 лист на части.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Разрезали по линиям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Юлия\Desktop\My photos\Фото327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Юлия\Desktop\My photos\Фото327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5" y="29337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07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297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«Как мы делали дидактическую игру «Собери цветок»»</vt:lpstr>
      <vt:lpstr>Дидактическая игра «Собери цветок» ( для детей 5-6 лет)</vt:lpstr>
      <vt:lpstr>Цель: Создание условий для формирования у детей знаний о многообразии цветочного мира Прибайкалья в  самостоятельной  игровой деятельности. </vt:lpstr>
      <vt:lpstr>Материал: Разрезные части цветов. Коробочка для игры. </vt:lpstr>
      <vt:lpstr>Ход игры: </vt:lpstr>
      <vt:lpstr>Мы - дети подготовительной группы «Солнышко». На занятии по лепке у нас получились замечательные работы.  Мы задумались: где можно их использовать. Как и всем детям, нам нравится собирать пазлы. И мы решили создать дидактическую игру своими руками. </vt:lpstr>
      <vt:lpstr> Выбрали название «Собери цветок».  Определили задания, правила игры. Приступили к изготовлению частей цветов. </vt:lpstr>
      <vt:lpstr>Взяли  линейки, карандаши, ножницы.</vt:lpstr>
      <vt:lpstr>Галина Петровна покрыла работы скотчем.</vt:lpstr>
      <vt:lpstr>Соединили  все части  всех цветов вместе. Материал для игры готов. Можно играть! </vt:lpstr>
      <vt:lpstr>Начали играть. Оказалось все не так просто! Ведущий строго следил за выполнением правил.</vt:lpstr>
      <vt:lpstr>Не у всех все получилось.  Друзья пришли на помощь!</vt:lpstr>
      <vt:lpstr>Эту игру мы решили подарить детям  старшей группы!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собери цветок</dc:title>
  <dc:creator>Юлия</dc:creator>
  <cp:lastModifiedBy>Юлия</cp:lastModifiedBy>
  <cp:revision>23</cp:revision>
  <dcterms:created xsi:type="dcterms:W3CDTF">2018-05-30T11:42:09Z</dcterms:created>
  <dcterms:modified xsi:type="dcterms:W3CDTF">2018-06-03T09:16:11Z</dcterms:modified>
</cp:coreProperties>
</file>