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sldIdLst>
    <p:sldId id="256" r:id="rId2"/>
    <p:sldId id="257" r:id="rId3"/>
    <p:sldId id="258" r:id="rId4"/>
    <p:sldId id="259" r:id="rId5"/>
    <p:sldId id="260" r:id="rId6"/>
    <p:sldId id="286" r:id="rId7"/>
    <p:sldId id="287" r:id="rId8"/>
    <p:sldId id="290" r:id="rId9"/>
    <p:sldId id="292" r:id="rId10"/>
    <p:sldId id="293" r:id="rId11"/>
    <p:sldId id="294" r:id="rId12"/>
    <p:sldId id="285" r:id="rId13"/>
    <p:sldId id="295" r:id="rId14"/>
    <p:sldId id="296" r:id="rId15"/>
    <p:sldId id="297" r:id="rId16"/>
    <p:sldId id="291" r:id="rId1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0000"/>
    <a:srgbClr val="FF0066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9" autoAdjust="0"/>
    <p:restoredTop sz="94660"/>
  </p:normalViewPr>
  <p:slideViewPr>
    <p:cSldViewPr>
      <p:cViewPr varScale="1">
        <p:scale>
          <a:sx n="42" d="100"/>
          <a:sy n="42" d="100"/>
        </p:scale>
        <p:origin x="1332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image" Target="../media/image2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</p:grpSp>
      <p:sp>
        <p:nvSpPr>
          <p:cNvPr id="131090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31091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62F224F-F59C-42D8-851A-175104AF171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99149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865656-7CC6-4CB5-ACF2-E4BB6996173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5743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6824CD-1083-458E-85FD-302C884113C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533627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DE736F-EE44-4BA4-8AFE-772222732C2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273238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FAA531-D463-4DB3-B873-A3C22A9BAD6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187328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975A7C-A665-4C15-B875-FEF5B175CDA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58993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4200BC-77C6-4B51-AAAB-C0920EE3442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50698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4D793-E421-4809-BA31-CDF679C1E23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22660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AF4F57-95F5-47FE-97F6-2C609E596AC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15937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0F73F-69C9-4643-B548-A88C32C4A39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63139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44EC86-B523-42CE-B95C-CF6525DD371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20260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1C4FAE-B281-4C94-BA47-9A260A2D8E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60182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CFA5A0-8040-4A9D-A1C9-176F231069D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26928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F0D56E-5B66-457C-B694-8C93F3C5E3A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51864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5D9E9E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1032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0052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30053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30054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30055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30056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30057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30058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30059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30060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30061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30062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30063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30064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30065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</p:grpSp>
      <p:sp>
        <p:nvSpPr>
          <p:cNvPr id="13006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0067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0068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0069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379D0F8B-3BA4-4BED-91A2-645440D90D5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3007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1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0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anose="05000000000000000000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4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53.png"/><Relationship Id="rId7" Type="http://schemas.openxmlformats.org/officeDocument/2006/relationships/image" Target="../media/image5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Relationship Id="rId9" Type="http://schemas.openxmlformats.org/officeDocument/2006/relationships/image" Target="../media/image5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image" Target="../media/image2.jpeg"/><Relationship Id="rId7" Type="http://schemas.openxmlformats.org/officeDocument/2006/relationships/image" Target="../media/image21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24.png"/><Relationship Id="rId10" Type="http://schemas.openxmlformats.org/officeDocument/2006/relationships/image" Target="../media/image25.jpeg"/><Relationship Id="rId4" Type="http://schemas.openxmlformats.org/officeDocument/2006/relationships/image" Target="../media/image23.jpeg"/><Relationship Id="rId9" Type="http://schemas.openxmlformats.org/officeDocument/2006/relationships/image" Target="../media/image2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0" descr="http://900igr.net/up/datas/154179/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000" dirty="0" smtClean="0"/>
              <a:t>Презентация проекта</a:t>
            </a:r>
          </a:p>
        </p:txBody>
      </p:sp>
      <p:sp>
        <p:nvSpPr>
          <p:cNvPr id="96260" name="Rectangle 4"/>
          <p:cNvSpPr>
            <a:spLocks noChangeArrowheads="1"/>
          </p:cNvSpPr>
          <p:nvPr/>
        </p:nvSpPr>
        <p:spPr bwMode="auto">
          <a:xfrm>
            <a:off x="3563938" y="4986338"/>
            <a:ext cx="2987675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 eaLnBrk="1" hangingPunct="1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Безрукова А.Ю</a:t>
            </a:r>
            <a:endParaRPr lang="ru-RU" sz="1600" b="1" dirty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342900" indent="-342900" algn="ctr" eaLnBrk="1" hangingPunct="1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воспитатель ДОУ    </a:t>
            </a:r>
            <a:r>
              <a:rPr lang="ru-RU" sz="16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д</a:t>
            </a:r>
            <a:r>
              <a:rPr lang="ru-RU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/с № 265</a:t>
            </a:r>
          </a:p>
          <a:p>
            <a:pPr marL="342900" indent="-342900" algn="ctr" eaLnBrk="1" hangingPunct="1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ХАБАРОВСК</a:t>
            </a:r>
          </a:p>
          <a:p>
            <a:pPr marL="342900" indent="-342900" algn="ctr" eaLnBrk="1" hangingPunct="1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2018год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4" name="Picture 2" descr="http://pedsovet.su/_ld/481/35979570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75856" y="836712"/>
            <a:ext cx="244827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dirty="0">
                <a:ln>
                  <a:solidFill>
                    <a:sysClr val="windowText" lastClr="000000"/>
                  </a:solidFill>
                </a:ln>
              </a:rPr>
              <a:t>«НЕВЕСОМОСТЬ»</a:t>
            </a:r>
          </a:p>
        </p:txBody>
      </p:sp>
      <p:pic>
        <p:nvPicPr>
          <p:cNvPr id="6" name="Picture 6" descr="http://www.zanimatika.narod.ru/Kosmo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1916832"/>
            <a:ext cx="2757471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1186" name="Picture 2" descr="C:\Users\Настя\Desktop\фото 2017 учебный год\космос\P80410-10161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3240360" cy="4320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1187" name="Picture 3" descr="C:\Users\Настя\Desktop\фото 2017 учебный год\космос\P80410-10162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3720" y="1412776"/>
            <a:ext cx="3330280" cy="44403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4" name="Picture 2" descr="http://pedsovet.su/_ld/481/35979570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75856" y="836712"/>
            <a:ext cx="244827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dirty="0">
                <a:ln>
                  <a:solidFill>
                    <a:sysClr val="windowText" lastClr="000000"/>
                  </a:solidFill>
                </a:ln>
              </a:rPr>
              <a:t>«ЗВЕЗДОЧЕТ»</a:t>
            </a:r>
          </a:p>
        </p:txBody>
      </p:sp>
      <p:pic>
        <p:nvPicPr>
          <p:cNvPr id="13318" name="Picture 2" descr="C:\Users\Настя\Desktop\фото 2017 учебный год\космос\P80410-10303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4663" y="3141663"/>
            <a:ext cx="4464050" cy="334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3" descr="C:\Users\Настя\Desktop\фото 2017 учебный год\космос\P80410-10302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713" y="1773238"/>
            <a:ext cx="2520950" cy="336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10" descr="http://allforchildren.ru/online/img/zvezdo4et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41725"/>
            <a:ext cx="3419475" cy="321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pedsovet.su/_ld/481/35979570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Заключительный этап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19865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6360" y="3042270"/>
            <a:ext cx="5087640" cy="38157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865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060848"/>
            <a:ext cx="3597864" cy="4797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C:\Users\Настя\Desktop\лепим космос\img08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1340768"/>
            <a:ext cx="2369838" cy="3409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4" name="Picture 2" descr="http://pedsovet.su/_ld/481/35979570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23234" name="Picture 2" descr="C:\Users\Настя\Desktop\фото 2017 учебный год\космос\P80410-10412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2520280" cy="33603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8" descr="http://cdo-nnov.ucoz.ru/News/2014-2015/2014-09-17/aliens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4365104"/>
            <a:ext cx="4032448" cy="21694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3235" name="Picture 3" descr="C:\Users\Настя\Desktop\фото 2017 учебный год\космос\P80410-10460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1700808"/>
            <a:ext cx="2736304" cy="36484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3236" name="Picture 4" descr="C:\Users\Настя\Desktop\фото 2017 учебный год\космос\P80410-10482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1268760"/>
            <a:ext cx="3960440" cy="297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9" name="Picture 6" descr="http://domik-v-internete.ru/wp-content/uploads/2012/04/%D0%94%D0%B5%D0%BB%D0%B0%D0%B5%D0%BC-%D1%81%D0%B2%D0%BE%D0%B8%D0%BC%D0%B8-%D1%80%D1%83%D0%BA%D0%B0%D0%BC%D0%B8-%D0%B2%D0%BC%D0%B5%D1%81%D1%82%D0%B5-%D1%81-%D0%B4%D0%B5%D1%82%D1%8C%D0%BC%D0%B8-%D0%B4%D0%B5%D1%82%D1%81%D0%BA%D1%83%D1%8E-%D0%BA%D0%B0%D1%80%D0%BD%D0%B0%D0%B2%D0%B0%D0%BB%D1%8C%D0%BD%D1%83%D1%8E-%D0%BC%D0%B0%D1%81%D0%BA%D1%83-%D0%BF%D1%80%D0%B8%D1%88%D0%B5%D0%BB%D1%8C%D1%86%D0%B0-%D0%B8%D0%B7-%D0%BA%D0%BE%D1%81%D0%BC%D0%BE%D1%81%D0%B0-%D0%B8%D0%BD%D0%BE%D0%BF%D0%BB%D0%B0%D0%BD%D0%B5%D1%82%D1%8F%D0%BD%D0%B8%D0%BD%D0%B0.-%D0%9C%D0%B0%D1%81%D0%BA%D0%B0-%D0%B8%D0%BD%D0%BE%D0%BF%D0%BB%D0%B0%D0%BD%D0%B5%D1%82%D1%8F%D0%BD%D0%B8%D0%BD-1-%D0%B3%D0%BB%D0%B0%D0%B7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43325"/>
            <a:ext cx="2622550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4" name="Picture 2" descr="http://pedsovet.su/_ld/481/35979570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5" name="Picture 2" descr="http://multfilmy.org/_nw/0/s3162092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2072644" cy="290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90" name="Picture 6" descr="C:\Users\Настя\Desktop\фото 2017 учебный год\космос\P80412-10230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89363"/>
            <a:ext cx="2301875" cy="306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7" descr="C:\Users\Настя\Desktop\фото 2017 учебный год\космос\P80412-10143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875" y="1484313"/>
            <a:ext cx="3744913" cy="499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8" descr="C:\Users\Настя\Desktop\фото 2017 учебный год\космос\P80412-10225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0325" y="0"/>
            <a:ext cx="2733675" cy="364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6" descr="http://vothouse.ru/img/mult/20150503/taina-tretei-planety_govorun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5663" y="4005263"/>
            <a:ext cx="1938337" cy="285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4" name="Picture 2" descr="http://pedsovet.su/_ld/481/35979570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17413" name="Picture 2" descr="C:\Users\Настя\Desktop\фото 2017 учебный год\космос\P80412-105825.jpg"/>
          <p:cNvPicPr>
            <a:picLocks noChangeAspect="1" noChangeArrowheads="1"/>
          </p:cNvPicPr>
          <p:nvPr/>
        </p:nvPicPr>
        <p:blipFill>
          <a:blip r:embed="rId3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413" y="260350"/>
            <a:ext cx="4238625" cy="299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4" descr="C:\Users\Настя\Desktop\фото 2017 учебный год\космос\P80412-111819.jpg"/>
          <p:cNvPicPr>
            <a:picLocks noChangeAspect="1" noChangeArrowheads="1"/>
          </p:cNvPicPr>
          <p:nvPr/>
        </p:nvPicPr>
        <p:blipFill>
          <a:blip r:embed="rId4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0350"/>
            <a:ext cx="22256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5" descr="C:\Users\Настя\Desktop\фото 2017 учебный год\космос\P80412-111910.jpg"/>
          <p:cNvPicPr>
            <a:picLocks noChangeAspect="1" noChangeArrowheads="1"/>
          </p:cNvPicPr>
          <p:nvPr/>
        </p:nvPicPr>
        <p:blipFill>
          <a:blip r:embed="rId5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5823028">
            <a:off x="553244" y="3812382"/>
            <a:ext cx="2070100" cy="294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Picture 6" descr="C:\Users\Настя\Desktop\фото 2017 учебный год\космос\P80412-111924.jpg"/>
          <p:cNvPicPr>
            <a:picLocks noChangeAspect="1" noChangeArrowheads="1"/>
          </p:cNvPicPr>
          <p:nvPr/>
        </p:nvPicPr>
        <p:blipFill>
          <a:blip r:embed="rId6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4773022">
            <a:off x="3444875" y="3182938"/>
            <a:ext cx="2170113" cy="303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7" name="Picture 7" descr="C:\Users\Настя\Desktop\фото 2017 учебный год\космос\P80412-111957.jpg"/>
          <p:cNvPicPr>
            <a:picLocks noChangeAspect="1" noChangeArrowheads="1"/>
          </p:cNvPicPr>
          <p:nvPr/>
        </p:nvPicPr>
        <p:blipFill>
          <a:blip r:embed="rId7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5953793">
            <a:off x="6226969" y="3550444"/>
            <a:ext cx="2039938" cy="296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8" name="Picture 8" descr="C:\Users\Настя\Desktop\фото 2017 учебный год\космос\P80412-111935.jpg"/>
          <p:cNvPicPr>
            <a:picLocks noChangeAspect="1" noChangeArrowheads="1"/>
          </p:cNvPicPr>
          <p:nvPr/>
        </p:nvPicPr>
        <p:blipFill>
          <a:blip r:embed="rId8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5663821">
            <a:off x="6969125" y="806450"/>
            <a:ext cx="1779588" cy="243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4" name="Picture 2" descr="http://pedsovet.su/_ld/481/35979570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8437" name="Picture 2" descr="http://cft2.igromania.ru/upload/iblock/948/ee10b3/panoramic_bi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365625"/>
            <a:ext cx="2863850" cy="213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4" descr="http://eogli.org/%E8%E7%EE%E1%F0%E0%E6%E5%ED%E8%E5--(763071.jpg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775" y="3716338"/>
            <a:ext cx="3563938" cy="267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6" descr="http://vothouse.ru/img/mult/20150503/taina-tretei-planety_govorun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692150"/>
            <a:ext cx="2266950" cy="333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0" name="Picture 8" descr="https://bashny.net/uploads/images/00/00/45/2014/03/27/bba427ae96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8375" y="0"/>
            <a:ext cx="3095625" cy="232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1" name="Picture 10" descr="https://i.ytimg.com/vi/nd93SbDydwg/maxresdefault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688" y="4386263"/>
            <a:ext cx="2381250" cy="247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2" name="Picture 12" descr="http://tvfazan.ru/uploads/posts/2013-09/1379963086_04-tvfazan.ru-tayna-tretey-planety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6975" y="2205038"/>
            <a:ext cx="2633663" cy="197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3" name="Picture 14" descr="http://s3.afisha.net/Afisha7Files/UGPhotos/091127122448/091129120824/p_F.jpg?v=361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313" y="692150"/>
            <a:ext cx="3463925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pedsovet.su/_ld/481/35979570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268413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  <a:latin typeface="Times New Roman" charset="0"/>
              </a:rPr>
              <a:t>Цель :</a:t>
            </a:r>
          </a:p>
        </p:txBody>
      </p:sp>
      <p:pic>
        <p:nvPicPr>
          <p:cNvPr id="4100" name="Picture 12" descr="http://detskiychas.ru/wp-content/uploads/2013/03/gagari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00500"/>
            <a:ext cx="215265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7" descr="http://hochu.ua/pictures_ckfinder/images/1_%D0%91%D0%B5%D0%BB%D0%BA%D0%B0%20%D0%B8%20%D0%A1%D1%82%D1%80%D0%B5%D0%BB%D0%BA%D0%B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0338" y="4300538"/>
            <a:ext cx="2936875" cy="2557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9" descr="http://boombob.ru/img/picture/Jun/19/1da7ab8cade4bb0ecf0194d5bafd4600/mini_1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4550" y="4221163"/>
            <a:ext cx="3219450" cy="263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5" descr="https://thumbs.dreamstime.com/z/comet-illustration-9648953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7263" y="0"/>
            <a:ext cx="5646737" cy="348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924175"/>
            <a:ext cx="8229600" cy="3206750"/>
          </a:xfrm>
        </p:spPr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dirty="0" smtClean="0"/>
              <a:t> 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Создать условия для обогащения детей знаниями о космосе.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pedsovet.su/_ld/481/35979570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5123" name="Picture 5" descr="http://dutsadok.com.ua/clipart/transport/raket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3338" y="-387350"/>
            <a:ext cx="5300662" cy="421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  <a:latin typeface="Times New Roman" charset="0"/>
              </a:rPr>
              <a:t>Задачи :</a:t>
            </a:r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2060575"/>
            <a:ext cx="8229600" cy="45307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</a:rPr>
              <a:t>Дать детям представление о космосе и первом космонавте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</a:rPr>
              <a:t>Совершенствовать диалогическую и монологическую речь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</a:rPr>
              <a:t>Развивать мышление, </a:t>
            </a:r>
            <a:r>
              <a:rPr lang="ru-RU" sz="2800" dirty="0" err="1" smtClean="0">
                <a:solidFill>
                  <a:schemeClr val="bg1">
                    <a:lumMod val="50000"/>
                  </a:schemeClr>
                </a:solidFill>
              </a:rPr>
              <a:t>воображение,фантазию</a:t>
            </a: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</a:rPr>
              <a:t> на основе НОД «Пришельцы из космоса» (лепка)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</a:rPr>
              <a:t>    «Тайна третьей планеты» (рисование)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</a:rPr>
              <a:t>Развивать познавательные интересы у детей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pedsovet.su/_ld/481/35979570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Вид проекта: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484438" y="1557338"/>
            <a:ext cx="4038600" cy="45307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</a:rPr>
              <a:t>Познавательно-творческий, коллективный</a:t>
            </a:r>
          </a:p>
          <a:p>
            <a:pPr algn="ctr" eaLnBrk="1" hangingPunct="1">
              <a:defRPr/>
            </a:pP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</a:rPr>
              <a:t>Возраст детей-</a:t>
            </a: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</a:rPr>
              <a:t>6-7лет</a:t>
            </a:r>
          </a:p>
        </p:txBody>
      </p:sp>
      <p:pic>
        <p:nvPicPr>
          <p:cNvPr id="8" name="Picture 4" descr="https://go3.imgsmail.ru/imgpreview?key=230481780527de07&amp;mb=imgdb_preview_20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61048"/>
            <a:ext cx="3744416" cy="26054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8248" name="Picture 8" descr="https://go2.imgsmail.ru/imgpreview?key=d0380a815bb5b78&amp;mb=imgdb_preview_200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300192" y="260648"/>
            <a:ext cx="2565954" cy="36351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pedsovet.su/_ld/481/35979570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04813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Этапы работы </a:t>
            </a:r>
            <a:r>
              <a:rPr lang="ru-RU" dirty="0" smtClean="0"/>
              <a:t>:</a:t>
            </a: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9144000" cy="453072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</a:rPr>
              <a:t>1.Подготовительный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1800" dirty="0" smtClean="0">
                <a:solidFill>
                  <a:schemeClr val="bg1">
                    <a:lumMod val="50000"/>
                  </a:schemeClr>
                </a:solidFill>
              </a:rPr>
              <a:t>-Рассматривание глобуса-макета Земля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1800" dirty="0" smtClean="0">
                <a:solidFill>
                  <a:schemeClr val="bg1">
                    <a:lumMod val="50000"/>
                  </a:schemeClr>
                </a:solidFill>
              </a:rPr>
              <a:t>-Чтение сказки Н. Носова «Незнайка на Луне», Е. Левитан  «Малышам о звездах и планетах»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1800" dirty="0" smtClean="0">
                <a:solidFill>
                  <a:schemeClr val="bg1">
                    <a:lumMod val="50000"/>
                  </a:schemeClr>
                </a:solidFill>
              </a:rPr>
              <a:t>-Рассматривание и беседы по альбому «Космос»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1800" dirty="0" smtClean="0">
                <a:solidFill>
                  <a:schemeClr val="bg1">
                    <a:lumMod val="50000"/>
                  </a:schemeClr>
                </a:solidFill>
              </a:rPr>
              <a:t>-Изготовление шапочек с изображением планет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</a:rPr>
              <a:t>2. Основной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-Просмотр </a:t>
            </a:r>
            <a:r>
              <a:rPr lang="ru-RU" sz="1600" dirty="0" err="1" smtClean="0">
                <a:solidFill>
                  <a:schemeClr val="bg1">
                    <a:lumMod val="50000"/>
                  </a:schemeClr>
                </a:solidFill>
              </a:rPr>
              <a:t>мультимедийных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 презентаций ,видеоклипов о космосе «Космическое путешествие», «Солнечная система», «Солнце и звезды»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-Просмотр мультфильма  «Таина третьей планеты» (</a:t>
            </a:r>
            <a:r>
              <a:rPr lang="ru-RU" sz="1600" dirty="0" err="1" smtClean="0">
                <a:solidFill>
                  <a:schemeClr val="bg1">
                    <a:lumMod val="50000"/>
                  </a:schemeClr>
                </a:solidFill>
              </a:rPr>
              <a:t>Союзмультфильм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 1981 )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-Подвижная игры «Ракетодром», «Невесомость», «Звездочет»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</a:rPr>
              <a:t>3. Заключительный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-Выставка поделок и рисунков «Таина третьей планеты»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                                                «Пришельцы из космоса».</a:t>
            </a:r>
          </a:p>
        </p:txBody>
      </p:sp>
      <p:pic>
        <p:nvPicPr>
          <p:cNvPr id="7" name="Picture 2" descr="http://lenagold.ru/fon/clipart/p/plan/planet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404664"/>
            <a:ext cx="1905000" cy="1714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://pedsovet.su/_ld/481/35979570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Предварительный этап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199682" name="Picture 2"/>
          <p:cNvPicPr>
            <a:picLocks noChangeAspect="1" noChangeArrowheads="1"/>
          </p:cNvPicPr>
          <p:nvPr/>
        </p:nvPicPr>
        <p:blipFill>
          <a:blip r:embed="rId3" cstate="email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4031410"/>
            <a:ext cx="2727679" cy="28265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9683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785411"/>
            <a:ext cx="2304442" cy="30725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9687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1124744"/>
            <a:ext cx="2698136" cy="27088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9688" name="Picture 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2520280" cy="2398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9691" name="Picture 11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3717032"/>
            <a:ext cx="3419872" cy="314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6" descr="http://www.zanimatika.narod.ru/Kosmos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1196752"/>
            <a:ext cx="1836627" cy="25419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Основной этап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5" name="Picture 2" descr="http://pedsovet.su/_ld/481/35979570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2996952"/>
            <a:ext cx="4608512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2" name="Picture 4" descr="http://cdn01.ru/files/users/images/11/55/1155362606f8cf71922515d72dd1770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231775"/>
            <a:ext cx="2520950" cy="356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6" descr="http://ozon-st.cdn.ngenix.net/multimedia/101088811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260350"/>
            <a:ext cx="2732088" cy="331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8" descr="http://pochemu4ka.ru/_ld/118/11813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2138" y="0"/>
            <a:ext cx="2971800" cy="349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4" name="Picture 2" descr="http://pedsovet.su/_ld/481/35979570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609600" y="4302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 eaLnBrk="1" hangingPunct="1">
              <a:defRPr/>
            </a:pPr>
            <a:r>
              <a:rPr lang="ru-RU" sz="4400" kern="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Основной  этап</a:t>
            </a:r>
          </a:p>
        </p:txBody>
      </p:sp>
      <p:pic>
        <p:nvPicPr>
          <p:cNvPr id="217090" name="Picture 2" descr="http://multfilmy.org/_nw/0/s3162092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2072644" cy="290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933056"/>
            <a:ext cx="3384376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10249" name="Object 3"/>
          <p:cNvGraphicFramePr>
            <a:graphicFrameLocks noChangeAspect="1"/>
          </p:cNvGraphicFramePr>
          <p:nvPr/>
        </p:nvGraphicFramePr>
        <p:xfrm>
          <a:off x="2843213" y="1844675"/>
          <a:ext cx="3457575" cy="2592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3" name="Слайд" r:id="rId6" imgW="4569445" imgH="3426611" progId="PowerPoint.Slide.12">
                  <p:embed/>
                </p:oleObj>
              </mc:Choice>
              <mc:Fallback>
                <p:oleObj name="Слайд" r:id="rId6" imgW="4569445" imgH="3426611" progId="PowerPoint.Slide.1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213" y="1844675"/>
                        <a:ext cx="3457575" cy="2592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5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graphicFrame>
        <p:nvGraphicFramePr>
          <p:cNvPr id="10251" name="Object 5"/>
          <p:cNvGraphicFramePr>
            <a:graphicFrameLocks noChangeAspect="1"/>
          </p:cNvGraphicFramePr>
          <p:nvPr/>
        </p:nvGraphicFramePr>
        <p:xfrm>
          <a:off x="6156325" y="1557338"/>
          <a:ext cx="2987675" cy="2239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4" name="Слайд" r:id="rId8" imgW="4569445" imgH="3426611" progId="PowerPoint.Slide.12">
                  <p:embed/>
                </p:oleObj>
              </mc:Choice>
              <mc:Fallback>
                <p:oleObj name="Слайд" r:id="rId8" imgW="4569445" imgH="3426611" progId="PowerPoint.Slide.12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6325" y="1557338"/>
                        <a:ext cx="2987675" cy="2239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10" descr="http://img1.globalinfo.ua/im/2014/10/02/dWo9XB_600w_350h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4653136"/>
            <a:ext cx="3131840" cy="18269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4" name="Picture 2" descr="http://pedsovet.su/_ld/481/35979570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75856" y="620688"/>
            <a:ext cx="244827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dirty="0">
                <a:ln>
                  <a:solidFill>
                    <a:sysClr val="windowText" lastClr="000000"/>
                  </a:solidFill>
                </a:ln>
              </a:rPr>
              <a:t>«РАКЕТОДРОМ»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3568" y="332656"/>
            <a:ext cx="244827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dirty="0">
                <a:ln>
                  <a:solidFill>
                    <a:sysClr val="windowText" lastClr="000000"/>
                  </a:solidFill>
                </a:ln>
              </a:rPr>
              <a:t>РАКЕТОДРОМ</a:t>
            </a:r>
          </a:p>
        </p:txBody>
      </p:sp>
      <p:pic>
        <p:nvPicPr>
          <p:cNvPr id="220162" name="Picture 2" descr="C:\Users\Настя\Desktop\фото 2017 учебный год\космос\P80410-10095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268760"/>
            <a:ext cx="2520280" cy="33603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0163" name="Picture 3" descr="C:\Users\Настя\Desktop\фото 2017 учебный год\космос\P80410-10110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268760"/>
            <a:ext cx="2664296" cy="35523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8" descr="https://i.ytimg.com/vi/1eOR0O_pwqc/maxresdefault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4221088"/>
            <a:ext cx="4195813" cy="23601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Склон">
  <a:themeElements>
    <a:clrScheme name="Склон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Склон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Cliff</Template>
  <TotalTime>2031</TotalTime>
  <Words>205</Words>
  <Application>Microsoft Office PowerPoint</Application>
  <PresentationFormat>Экран (4:3)</PresentationFormat>
  <Paragraphs>38</Paragraphs>
  <Slides>16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Verdana</vt:lpstr>
      <vt:lpstr>Arial</vt:lpstr>
      <vt:lpstr>Wingdings</vt:lpstr>
      <vt:lpstr>Calibri</vt:lpstr>
      <vt:lpstr>Times New Roman</vt:lpstr>
      <vt:lpstr>Склон</vt:lpstr>
      <vt:lpstr>Слайд Microsoft Office PowerPoint</vt:lpstr>
      <vt:lpstr>Презентация проекта</vt:lpstr>
      <vt:lpstr>Цель :</vt:lpstr>
      <vt:lpstr>Задачи :</vt:lpstr>
      <vt:lpstr>Вид проекта:</vt:lpstr>
      <vt:lpstr>Этапы работы :</vt:lpstr>
      <vt:lpstr>Предварительный этап</vt:lpstr>
      <vt:lpstr>Основной этап</vt:lpstr>
      <vt:lpstr>Презентация PowerPoint</vt:lpstr>
      <vt:lpstr>Презентация PowerPoint</vt:lpstr>
      <vt:lpstr>Презентация PowerPoint</vt:lpstr>
      <vt:lpstr>Презентация PowerPoint</vt:lpstr>
      <vt:lpstr>Заключительный этап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проекта</dc:title>
  <dc:creator>fedor</dc:creator>
  <cp:lastModifiedBy>Елена</cp:lastModifiedBy>
  <cp:revision>38</cp:revision>
  <cp:lastPrinted>1601-01-01T00:00:00Z</cp:lastPrinted>
  <dcterms:created xsi:type="dcterms:W3CDTF">2011-10-22T12:12:47Z</dcterms:created>
  <dcterms:modified xsi:type="dcterms:W3CDTF">2018-07-26T06:25:24Z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6</vt:i4>
  </property>
</Properties>
</file>