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handoutMasterIdLst>
    <p:handoutMasterId r:id="rId11"/>
  </p:handoutMasterIdLst>
  <p:sldIdLst>
    <p:sldId id="256" r:id="rId2"/>
    <p:sldId id="265" r:id="rId3"/>
    <p:sldId id="266" r:id="rId4"/>
    <p:sldId id="267" r:id="rId5"/>
    <p:sldId id="257" r:id="rId6"/>
    <p:sldId id="263" r:id="rId7"/>
    <p:sldId id="268" r:id="rId8"/>
    <p:sldId id="269" r:id="rId9"/>
    <p:sldId id="270" r:id="rId10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38" autoAdjust="0"/>
    <p:restoredTop sz="94660"/>
  </p:normalViewPr>
  <p:slideViewPr>
    <p:cSldViewPr snapToGrid="0">
      <p:cViewPr varScale="1">
        <p:scale>
          <a:sx n="80" d="100"/>
          <a:sy n="80" d="100"/>
        </p:scale>
        <p:origin x="5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A25ACCCF-C619-4624-92C1-D0C7B70E6B9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969DBDF-8337-4C83-98E1-8BFE03B28B6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F856C-C629-496C-A7BB-A6014C48F4AF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6F4E94D-AAE3-4977-B28E-2E47D3D8925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9D72C82-A396-4BD4-8EC3-E06CB4BBD85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6F0775-6786-4D26-8F72-DB7A544ED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0128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77BD-C459-404F-A68B-5D6DF238C9EF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0140-F57A-45A3-86A3-4C41449FC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644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77BD-C459-404F-A68B-5D6DF238C9EF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0140-F57A-45A3-86A3-4C41449FC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766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77BD-C459-404F-A68B-5D6DF238C9EF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0140-F57A-45A3-86A3-4C41449FC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6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77BD-C459-404F-A68B-5D6DF238C9EF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0140-F57A-45A3-86A3-4C41449FC242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7419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77BD-C459-404F-A68B-5D6DF238C9EF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0140-F57A-45A3-86A3-4C41449FC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2645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77BD-C459-404F-A68B-5D6DF238C9EF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0140-F57A-45A3-86A3-4C41449FC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6122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77BD-C459-404F-A68B-5D6DF238C9EF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0140-F57A-45A3-86A3-4C41449FC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735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77BD-C459-404F-A68B-5D6DF238C9EF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0140-F57A-45A3-86A3-4C41449FC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8106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77BD-C459-404F-A68B-5D6DF238C9EF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0140-F57A-45A3-86A3-4C41449FC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824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77BD-C459-404F-A68B-5D6DF238C9EF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0140-F57A-45A3-86A3-4C41449FC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4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77BD-C459-404F-A68B-5D6DF238C9EF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0140-F57A-45A3-86A3-4C41449FC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277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77BD-C459-404F-A68B-5D6DF238C9EF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0140-F57A-45A3-86A3-4C41449FC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60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77BD-C459-404F-A68B-5D6DF238C9EF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0140-F57A-45A3-86A3-4C41449FC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510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77BD-C459-404F-A68B-5D6DF238C9EF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0140-F57A-45A3-86A3-4C41449FC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021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77BD-C459-404F-A68B-5D6DF238C9EF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0140-F57A-45A3-86A3-4C41449FC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417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77BD-C459-404F-A68B-5D6DF238C9EF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0140-F57A-45A3-86A3-4C41449FC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874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77BD-C459-404F-A68B-5D6DF238C9EF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0140-F57A-45A3-86A3-4C41449FC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463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BC677BD-C459-404F-A68B-5D6DF238C9EF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6AD0140-F57A-45A3-86A3-4C41449FC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570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3076FE-5036-481C-87EE-B4C9AFC4FE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Краткосрочный проект</a:t>
            </a:r>
            <a:br>
              <a:rPr lang="ru-RU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ru-RU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«Волшебная вода»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8A21D0A-80D2-4228-B675-63E8CC80E6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ГБДОУ Д/с №4  Приморского района</a:t>
            </a:r>
          </a:p>
          <a:p>
            <a:r>
              <a:rPr lang="ru-RU" dirty="0"/>
              <a:t>Воспитатели: Голикова И.И., </a:t>
            </a:r>
            <a:r>
              <a:rPr lang="ru-RU" dirty="0" err="1"/>
              <a:t>Хабипова</a:t>
            </a:r>
            <a:r>
              <a:rPr lang="ru-RU" dirty="0"/>
              <a:t> Г.И.</a:t>
            </a:r>
          </a:p>
        </p:txBody>
      </p:sp>
    </p:spTree>
    <p:extLst>
      <p:ext uri="{BB962C8B-B14F-4D97-AF65-F5344CB8AC3E}">
        <p14:creationId xmlns:p14="http://schemas.microsoft.com/office/powerpoint/2010/main" val="2644515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13AEAA5-A6B1-4E80-B07F-52653B73437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3" y="253218"/>
            <a:ext cx="10734275" cy="6604782"/>
          </a:xfrm>
        </p:spPr>
        <p:txBody>
          <a:bodyPr>
            <a:normAutofit fontScale="77500" lnSpcReduction="20000"/>
          </a:bodyPr>
          <a:lstStyle/>
          <a:p>
            <a:r>
              <a:rPr lang="ru-RU" sz="3700" dirty="0">
                <a:cs typeface="Aharoni" panose="020B0604020202020204" pitchFamily="2" charset="-79"/>
              </a:rPr>
              <a:t>В среднем дошкольном возрасте дети проявляют</a:t>
            </a:r>
            <a:r>
              <a:rPr lang="en-US" sz="3700" dirty="0">
                <a:cs typeface="Aharoni" panose="020B0604020202020204" pitchFamily="2" charset="-79"/>
              </a:rPr>
              <a:t> </a:t>
            </a:r>
            <a:r>
              <a:rPr lang="ru-RU" sz="3700" dirty="0">
                <a:cs typeface="Aharoni" panose="020B0604020202020204" pitchFamily="2" charset="-79"/>
              </a:rPr>
              <a:t>большой интерес к исследовательской</a:t>
            </a:r>
            <a:r>
              <a:rPr lang="en-US" sz="3700" dirty="0">
                <a:cs typeface="Aharoni" panose="020B0604020202020204" pitchFamily="2" charset="-79"/>
              </a:rPr>
              <a:t> </a:t>
            </a:r>
            <a:r>
              <a:rPr lang="ru-RU" sz="3700" dirty="0">
                <a:cs typeface="Aharoni" panose="020B0604020202020204" pitchFamily="2" charset="-79"/>
              </a:rPr>
              <a:t>деятельности</a:t>
            </a:r>
            <a:r>
              <a:rPr lang="en-US" sz="3700" dirty="0">
                <a:cs typeface="Aharoni" panose="020B0604020202020204" pitchFamily="2" charset="-79"/>
              </a:rPr>
              <a:t> </a:t>
            </a:r>
            <a:r>
              <a:rPr lang="ru-RU" sz="3700" dirty="0">
                <a:cs typeface="Aharoni" panose="020B0604020202020204" pitchFamily="2" charset="-79"/>
              </a:rPr>
              <a:t>,,задают огромное количество</a:t>
            </a:r>
            <a:r>
              <a:rPr lang="en-US" sz="3700" dirty="0">
                <a:cs typeface="Aharoni" panose="020B0604020202020204" pitchFamily="2" charset="-79"/>
              </a:rPr>
              <a:t> </a:t>
            </a:r>
            <a:r>
              <a:rPr lang="ru-RU" sz="3700" dirty="0">
                <a:cs typeface="Aharoni" panose="020B0604020202020204" pitchFamily="2" charset="-79"/>
              </a:rPr>
              <a:t>вопросов.. Дети экспериментируют с различными</a:t>
            </a:r>
            <a:r>
              <a:rPr lang="en-US" sz="3700" dirty="0">
                <a:cs typeface="Aharoni" panose="020B0604020202020204" pitchFamily="2" charset="-79"/>
              </a:rPr>
              <a:t> </a:t>
            </a:r>
            <a:r>
              <a:rPr lang="ru-RU" sz="3700" dirty="0">
                <a:cs typeface="Aharoni" panose="020B0604020202020204" pitchFamily="2" charset="-79"/>
              </a:rPr>
              <a:t>предметами и веществами,, которые находятся у</a:t>
            </a:r>
            <a:r>
              <a:rPr lang="en-US" sz="3700" dirty="0">
                <a:cs typeface="Aharoni" panose="020B0604020202020204" pitchFamily="2" charset="-79"/>
              </a:rPr>
              <a:t> </a:t>
            </a:r>
            <a:r>
              <a:rPr lang="ru-RU" sz="3700" dirty="0">
                <a:cs typeface="Aharoni" panose="020B0604020202020204" pitchFamily="2" charset="-79"/>
              </a:rPr>
              <a:t>них в</a:t>
            </a:r>
            <a:r>
              <a:rPr lang="en-US" sz="3700" dirty="0">
                <a:cs typeface="Aharoni" panose="020B0604020202020204" pitchFamily="2" charset="-79"/>
              </a:rPr>
              <a:t> </a:t>
            </a:r>
            <a:r>
              <a:rPr lang="ru-RU" sz="3700" dirty="0">
                <a:cs typeface="Aharoni" panose="020B0604020202020204" pitchFamily="2" charset="-79"/>
              </a:rPr>
              <a:t>доступе.. При небольшой помощи взрослого</a:t>
            </a:r>
            <a:r>
              <a:rPr lang="en-US" sz="3700" dirty="0">
                <a:cs typeface="Aharoni" panose="020B0604020202020204" pitchFamily="2" charset="-79"/>
              </a:rPr>
              <a:t> </a:t>
            </a:r>
            <a:r>
              <a:rPr lang="ru-RU" sz="3700" dirty="0">
                <a:cs typeface="Aharoni" panose="020B0604020202020204" pitchFamily="2" charset="-79"/>
              </a:rPr>
              <a:t>могут научиться формулировать гипотезы до</a:t>
            </a:r>
            <a:r>
              <a:rPr lang="en-US" sz="3700" dirty="0">
                <a:cs typeface="Aharoni" panose="020B0604020202020204" pitchFamily="2" charset="-79"/>
              </a:rPr>
              <a:t> </a:t>
            </a:r>
            <a:r>
              <a:rPr lang="ru-RU" sz="3700" dirty="0">
                <a:cs typeface="Aharoni" panose="020B0604020202020204" pitchFamily="2" charset="-79"/>
              </a:rPr>
              <a:t>эксперимента и выводы</a:t>
            </a:r>
            <a:r>
              <a:rPr lang="en-US" sz="3700" dirty="0">
                <a:cs typeface="Aharoni" panose="020B0604020202020204" pitchFamily="2" charset="-79"/>
              </a:rPr>
              <a:t> </a:t>
            </a:r>
            <a:r>
              <a:rPr lang="ru-RU" sz="3700" dirty="0">
                <a:cs typeface="Aharoni" panose="020B0604020202020204" pitchFamily="2" charset="-79"/>
              </a:rPr>
              <a:t>после него..</a:t>
            </a:r>
          </a:p>
          <a:p>
            <a:r>
              <a:rPr lang="ru-RU" sz="3700" dirty="0">
                <a:cs typeface="Aharoni" panose="020B0604020202020204" pitchFamily="2" charset="-79"/>
              </a:rPr>
              <a:t>Экспериментальная деятельность</a:t>
            </a:r>
            <a:r>
              <a:rPr lang="en-US" sz="3700" dirty="0">
                <a:cs typeface="Aharoni" panose="020B0604020202020204" pitchFamily="2" charset="-79"/>
              </a:rPr>
              <a:t> </a:t>
            </a:r>
            <a:r>
              <a:rPr lang="ru-RU" sz="3700" dirty="0">
                <a:cs typeface="Aharoni" panose="020B0604020202020204" pitchFamily="2" charset="-79"/>
              </a:rPr>
              <a:t>способствует развитию любознательности и</a:t>
            </a:r>
            <a:r>
              <a:rPr lang="en-US" sz="3700" dirty="0">
                <a:cs typeface="Aharoni" panose="020B0604020202020204" pitchFamily="2" charset="-79"/>
              </a:rPr>
              <a:t> </a:t>
            </a:r>
            <a:r>
              <a:rPr lang="ru-RU" sz="3700" dirty="0">
                <a:cs typeface="Aharoni" panose="020B0604020202020204" pitchFamily="2" charset="-79"/>
              </a:rPr>
              <a:t>поисковой активности у ребенка</a:t>
            </a:r>
            <a:r>
              <a:rPr lang="en-US" sz="3700" dirty="0">
                <a:cs typeface="Aharoni" panose="020B0604020202020204" pitchFamily="2" charset="-79"/>
              </a:rPr>
              <a:t> </a:t>
            </a:r>
            <a:r>
              <a:rPr lang="ru-RU" sz="3700" dirty="0">
                <a:cs typeface="Aharoni" panose="020B0604020202020204" pitchFamily="2" charset="-79"/>
              </a:rPr>
              <a:t>,,расширяет его</a:t>
            </a:r>
            <a:r>
              <a:rPr lang="en-US" sz="3700" dirty="0">
                <a:cs typeface="Aharoni" panose="020B0604020202020204" pitchFamily="2" charset="-79"/>
              </a:rPr>
              <a:t> </a:t>
            </a:r>
            <a:r>
              <a:rPr lang="ru-RU" sz="3700" dirty="0">
                <a:cs typeface="Aharoni" panose="020B0604020202020204" pitchFamily="2" charset="-79"/>
              </a:rPr>
              <a:t>представления об окружающем мире</a:t>
            </a:r>
            <a:r>
              <a:rPr lang="en-US" sz="3700" dirty="0">
                <a:cs typeface="Aharoni" panose="020B0604020202020204" pitchFamily="2" charset="-79"/>
              </a:rPr>
              <a:t> </a:t>
            </a:r>
            <a:r>
              <a:rPr lang="ru-RU" sz="3700" dirty="0">
                <a:cs typeface="Aharoni" panose="020B0604020202020204" pitchFamily="2" charset="-79"/>
              </a:rPr>
              <a:t>,,может</a:t>
            </a:r>
            <a:r>
              <a:rPr lang="en-US" sz="3700" dirty="0">
                <a:cs typeface="Aharoni" panose="020B0604020202020204" pitchFamily="2" charset="-79"/>
              </a:rPr>
              <a:t> </a:t>
            </a:r>
            <a:r>
              <a:rPr lang="ru-RU" sz="3700" dirty="0">
                <a:cs typeface="Aharoni" panose="020B0604020202020204" pitchFamily="2" charset="-79"/>
              </a:rPr>
              <a:t>способствовать обогащению словарного запаса</a:t>
            </a:r>
            <a:r>
              <a:rPr lang="en-US" sz="3700" dirty="0">
                <a:cs typeface="Aharoni" panose="020B0604020202020204" pitchFamily="2" charset="-79"/>
              </a:rPr>
              <a:t> </a:t>
            </a:r>
            <a:r>
              <a:rPr lang="ru-RU" sz="3700" dirty="0">
                <a:cs typeface="Aharoni" panose="020B0604020202020204" pitchFamily="2" charset="-79"/>
              </a:rPr>
              <a:t>ребенка и развитию его связной речи..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2532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56E7FD-15A6-4ACC-8695-B7B80025E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ХОД ИССЛЕДОВАНИЯ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D2F93E-F02F-4392-9A0A-D6EFF1FAC67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1. Беседа «Где живет вода»</a:t>
            </a:r>
          </a:p>
          <a:p>
            <a:r>
              <a:rPr lang="ru-RU" dirty="0"/>
              <a:t>2. ДИ «Кому нужна вода?»</a:t>
            </a:r>
          </a:p>
          <a:p>
            <a:r>
              <a:rPr lang="ru-RU" dirty="0"/>
              <a:t>3. Опыты с водой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3485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597B8D-0702-46D4-9E87-EF8BE29FE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268712"/>
            <a:ext cx="10364451" cy="1596177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ОЖИДАЕМЫЙ РЕЗУЛЬТАТ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7AE1CD-C61B-46FE-9D47-66698135C7F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3" y="1645920"/>
            <a:ext cx="10678005" cy="494336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У детей сформируются начальные представления о воде ,, как источнике жизни живых организмов..</a:t>
            </a:r>
          </a:p>
          <a:p>
            <a:r>
              <a:rPr lang="ru-RU" dirty="0"/>
              <a:t>Дети приобретут экологически ценный опыт поведения и деятельности в природе</a:t>
            </a:r>
          </a:p>
          <a:p>
            <a:r>
              <a:rPr lang="ru-RU" dirty="0"/>
              <a:t>У детей появятся исследовательские умения ,,соответствующие возрасту ((будут задавать вопросы природоведческого характера ,,устанавливать причинно--следственные связи ,,появится потребность получить экспериментальным путем ,,научиться фиксировать наблюдения))</a:t>
            </a:r>
          </a:p>
          <a:p>
            <a:r>
              <a:rPr lang="ru-RU" dirty="0"/>
              <a:t>Повысится воспитательская компетентность родителей в экологическом образовании дошкольников</a:t>
            </a:r>
          </a:p>
          <a:p>
            <a:r>
              <a:rPr lang="ru-RU" dirty="0"/>
              <a:t>Учимся устанавливать элементарные причинно-следственные связи: снег в тепле тает и превращается в воду; на морозе вода замерзает и превращается в лед…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3081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FBC2472B-B9CF-4554-9124-D2733D9E515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4055" y="0"/>
            <a:ext cx="9481625" cy="6900105"/>
          </a:xfrm>
        </p:spPr>
      </p:pic>
    </p:spTree>
    <p:extLst>
      <p:ext uri="{BB962C8B-B14F-4D97-AF65-F5344CB8AC3E}">
        <p14:creationId xmlns:p14="http://schemas.microsoft.com/office/powerpoint/2010/main" val="769120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4F08AC-0438-4F8A-8EC7-FE94046A1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B7DD730-6859-4CA7-B456-7575518AF3D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1667" y="0"/>
            <a:ext cx="9143999" cy="685800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DFE1306-DF2A-42BF-85F1-567BF9051D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423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A7EAC2-A2A1-4487-B995-40DC4D1CF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031" y="618517"/>
            <a:ext cx="5359791" cy="1224351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Вода безвкусная, но можно придать ей вкус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F2A86C5-3255-4AB5-B474-B32A32D6B3A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2435" y="2842468"/>
            <a:ext cx="1326261" cy="1768349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A50E3B4-FB91-4626-A1DF-AF98CCE533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41285">
            <a:off x="1693958" y="2208628"/>
            <a:ext cx="3096858" cy="412914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E01B350-A0BD-4AD2-A0CA-7D41FB412E8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4744" y="234375"/>
            <a:ext cx="4630093" cy="6173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129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BB333F-8655-419E-B680-FCBB04602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9" y="1927274"/>
            <a:ext cx="5636455" cy="209608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Вода – бесцветная (прозрачная), но можно придать ей цвет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6230BE3-6D44-4339-937F-A6EA82A350A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2136" y="618517"/>
            <a:ext cx="4356294" cy="5765326"/>
          </a:xfrm>
        </p:spPr>
      </p:pic>
    </p:spTree>
    <p:extLst>
      <p:ext uri="{BB962C8B-B14F-4D97-AF65-F5344CB8AC3E}">
        <p14:creationId xmlns:p14="http://schemas.microsoft.com/office/powerpoint/2010/main" val="37806361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6825C3-6E08-424F-8DD6-D44645862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1"/>
            <a:ext cx="10870255" cy="1888662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мини-выставки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F0080C30-7EB8-4A3C-9A0F-71E7E9D0E3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71" y="368884"/>
            <a:ext cx="2295087" cy="3060116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D3148287-9B9C-4360-8B42-744BABC3698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3844" y="3577952"/>
            <a:ext cx="1933122" cy="2577496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A80D8038-E76E-43D2-9093-4EF207ED334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5796" y="2014294"/>
            <a:ext cx="2712106" cy="3616142"/>
          </a:xfrm>
          <a:prstGeom prst="rect">
            <a:avLst/>
          </a:prstGeom>
        </p:spPr>
      </p:pic>
      <p:pic>
        <p:nvPicPr>
          <p:cNvPr id="15" name="Объект 14">
            <a:extLst>
              <a:ext uri="{FF2B5EF4-FFF2-40B4-BE49-F238E27FC236}">
                <a16:creationId xmlns:a16="http://schemas.microsoft.com/office/drawing/2014/main" id="{C3F321CF-4A9A-4B0B-A0D9-87C9134CCC4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5034" y="1621302"/>
            <a:ext cx="5869502" cy="4402127"/>
          </a:xfrm>
        </p:spPr>
      </p:pic>
    </p:spTree>
    <p:extLst>
      <p:ext uri="{BB962C8B-B14F-4D97-AF65-F5344CB8AC3E}">
        <p14:creationId xmlns:p14="http://schemas.microsoft.com/office/powerpoint/2010/main" val="896780654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133</TotalTime>
  <Words>232</Words>
  <Application>Microsoft Office PowerPoint</Application>
  <PresentationFormat>Широкоэкранный</PresentationFormat>
  <Paragraphs>19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Aharoni</vt:lpstr>
      <vt:lpstr>Arial</vt:lpstr>
      <vt:lpstr>Calibri</vt:lpstr>
      <vt:lpstr>Comic Sans MS</vt:lpstr>
      <vt:lpstr>Tw Cen MT</vt:lpstr>
      <vt:lpstr>Капля</vt:lpstr>
      <vt:lpstr>Краткосрочный проект «Волшебная вода»</vt:lpstr>
      <vt:lpstr>Презентация PowerPoint</vt:lpstr>
      <vt:lpstr>ХОД ИССЛЕДОВАНИЯ</vt:lpstr>
      <vt:lpstr>ОЖИДАЕМЫЙ РЕЗУЛЬТАТ</vt:lpstr>
      <vt:lpstr>Презентация PowerPoint</vt:lpstr>
      <vt:lpstr>Презентация PowerPoint</vt:lpstr>
      <vt:lpstr>Вода безвкусная, но можно придать ей вкус</vt:lpstr>
      <vt:lpstr>Вода – бесцветная (прозрачная), но можно придать ей цвет</vt:lpstr>
      <vt:lpstr>Создание мини-выставки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«Волшебная вода»</dc:title>
  <dc:creator>Нурлан Гадирзаде</dc:creator>
  <cp:lastModifiedBy>Нурлан Гадирзаде</cp:lastModifiedBy>
  <cp:revision>10</cp:revision>
  <cp:lastPrinted>2018-07-26T20:43:29Z</cp:lastPrinted>
  <dcterms:created xsi:type="dcterms:W3CDTF">2018-07-23T19:05:46Z</dcterms:created>
  <dcterms:modified xsi:type="dcterms:W3CDTF">2018-07-26T20:57:24Z</dcterms:modified>
</cp:coreProperties>
</file>