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88163" cy="100203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3300"/>
    <a:srgbClr val="FFCC00"/>
    <a:srgbClr val="009900"/>
    <a:srgbClr val="33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 autoAdjust="0"/>
    <p:restoredTop sz="94630" autoAdjust="0"/>
  </p:normalViewPr>
  <p:slideViewPr>
    <p:cSldViewPr>
      <p:cViewPr varScale="1">
        <p:scale>
          <a:sx n="60" d="100"/>
          <a:sy n="60" d="100"/>
        </p:scale>
        <p:origin x="-142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2" descr="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381000"/>
            <a:ext cx="8915400" cy="104644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8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 Жители  -  вредители»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67200" y="1676400"/>
            <a:ext cx="48768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9900"/>
                </a:solidFill>
              </a:rPr>
              <a:t>                             Автор:</a:t>
            </a:r>
            <a:r>
              <a:rPr lang="ru-RU" sz="2400" b="1" dirty="0" smtClean="0">
                <a:solidFill>
                  <a:srgbClr val="006600"/>
                </a:solidFill>
              </a:rPr>
              <a:t>  </a:t>
            </a:r>
            <a:endParaRPr lang="ru-RU" sz="2400" dirty="0" smtClean="0">
              <a:solidFill>
                <a:srgbClr val="006600"/>
              </a:solidFill>
            </a:endParaRPr>
          </a:p>
          <a:p>
            <a:r>
              <a:rPr lang="ru-RU" sz="2400" b="1" dirty="0" smtClean="0">
                <a:solidFill>
                  <a:srgbClr val="006600"/>
                </a:solidFill>
              </a:rPr>
              <a:t>           </a:t>
            </a:r>
            <a:r>
              <a:rPr lang="ru-RU" sz="2800" b="1" dirty="0" smtClean="0">
                <a:solidFill>
                  <a:srgbClr val="006600"/>
                </a:solidFill>
              </a:rPr>
              <a:t>Ивашина Софья  /7 лет/</a:t>
            </a:r>
          </a:p>
          <a:p>
            <a:r>
              <a:rPr lang="ru-RU" sz="2400" b="1" dirty="0" smtClean="0">
                <a:solidFill>
                  <a:srgbClr val="009900"/>
                </a:solidFill>
              </a:rPr>
              <a:t>                           </a:t>
            </a:r>
            <a:r>
              <a:rPr lang="ru-RU" sz="2400" dirty="0" smtClean="0">
                <a:solidFill>
                  <a:srgbClr val="009900"/>
                </a:solidFill>
              </a:rPr>
              <a:t>Куратор:</a:t>
            </a:r>
          </a:p>
          <a:p>
            <a:r>
              <a:rPr lang="ru-RU" sz="2400" dirty="0" smtClean="0">
                <a:solidFill>
                  <a:srgbClr val="006600"/>
                </a:solidFill>
              </a:rPr>
              <a:t>     Шевцова Светлана Геннадьевна</a:t>
            </a:r>
          </a:p>
          <a:p>
            <a:r>
              <a:rPr lang="ru-RU" sz="2400" dirty="0" smtClean="0">
                <a:solidFill>
                  <a:srgbClr val="006600"/>
                </a:solidFill>
              </a:rPr>
              <a:t>        /воспитатель коррекционной </a:t>
            </a:r>
          </a:p>
          <a:p>
            <a:r>
              <a:rPr lang="ru-RU" sz="2400" dirty="0" smtClean="0">
                <a:solidFill>
                  <a:srgbClr val="006600"/>
                </a:solidFill>
              </a:rPr>
              <a:t>                                                  группы/</a:t>
            </a:r>
          </a:p>
          <a:p>
            <a:r>
              <a:rPr lang="ru-RU" sz="2800" b="1" dirty="0" smtClean="0">
                <a:solidFill>
                  <a:srgbClr val="006600"/>
                </a:solidFill>
              </a:rPr>
              <a:t>                       МБДОУ  д/с № 3</a:t>
            </a:r>
          </a:p>
          <a:p>
            <a:r>
              <a:rPr lang="ru-RU" sz="2800" b="1" dirty="0" smtClean="0">
                <a:solidFill>
                  <a:srgbClr val="006600"/>
                </a:solidFill>
              </a:rPr>
              <a:t>                            </a:t>
            </a:r>
          </a:p>
          <a:p>
            <a:r>
              <a:rPr lang="ru-RU" sz="2800" b="1" dirty="0" smtClean="0">
                <a:solidFill>
                  <a:srgbClr val="006600"/>
                </a:solidFill>
              </a:rPr>
              <a:t>                                         2015 год</a:t>
            </a:r>
            <a:endParaRPr lang="ru-RU" sz="28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E:\РОДИНА\Зеленогорск\47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pic>
        <p:nvPicPr>
          <p:cNvPr id="1026" name="Picture 2" descr="http://4.bp.blogspot.com/-xWMSGw6GmVo/T2Xlx2yLhOI/AAAAAAAAAEU/3pnUI72fKmg/s1600/Depositphotos_3397834_XS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75" y="-228600"/>
            <a:ext cx="3286125" cy="33147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4800" y="5181600"/>
            <a:ext cx="830759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Пусть наш город улыбнётся!</a:t>
            </a:r>
          </a:p>
          <a:p>
            <a:pPr algn="ctr"/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Пусть всегда в нём будет солнце!</a:t>
            </a:r>
            <a:endParaRPr lang="ru-RU" sz="4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99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E:\ПОРТФОЛИО\Ивашина С\IMG_2761.jpg"/>
          <p:cNvPicPr>
            <a:picLocks noChangeAspect="1" noChangeArrowheads="1"/>
          </p:cNvPicPr>
          <p:nvPr/>
        </p:nvPicPr>
        <p:blipFill>
          <a:blip r:embed="rId2" cstate="screen">
            <a:lum bright="13000" contrast="12000"/>
          </a:blip>
          <a:srcRect/>
          <a:stretch>
            <a:fillRect/>
          </a:stretch>
        </p:blipFill>
        <p:spPr bwMode="auto">
          <a:xfrm>
            <a:off x="228600" y="152400"/>
            <a:ext cx="8686800" cy="651793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14400" y="457200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Благодарю Вас  за внимание к моей работе!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E:\ПОРТФОЛИО\Ивашина С\IMG_282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00400" y="304800"/>
            <a:ext cx="5637762" cy="52322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>
                  <a:solidFill>
                    <a:schemeClr val="bg1"/>
                  </a:solidFill>
                </a:ln>
                <a:solidFill>
                  <a:srgbClr val="FFFF00"/>
                </a:solidFill>
              </a:rPr>
              <a:t>Красноярский край, г</a:t>
            </a:r>
            <a:r>
              <a:rPr lang="ru-RU" sz="2800" b="1" cap="none" spc="0" dirty="0" smtClean="0">
                <a:ln>
                  <a:solidFill>
                    <a:schemeClr val="bg1"/>
                  </a:solidFill>
                </a:ln>
                <a:solidFill>
                  <a:srgbClr val="FFFF00"/>
                </a:solidFill>
                <a:effectLst/>
              </a:rPr>
              <a:t>.Зеленогорск</a:t>
            </a:r>
            <a:r>
              <a:rPr lang="ru-RU" sz="2800" b="1" cap="none" spc="0" dirty="0" smtClean="0">
                <a:ln>
                  <a:solidFill>
                    <a:schemeClr val="bg1"/>
                  </a:solidFill>
                </a:ln>
                <a:solidFill>
                  <a:srgbClr val="006600"/>
                </a:solidFill>
                <a:effectLst/>
              </a:rPr>
              <a:t> </a:t>
            </a:r>
            <a:endParaRPr lang="ru-RU" sz="2800" b="1" cap="none" spc="0" dirty="0">
              <a:ln>
                <a:solidFill>
                  <a:schemeClr val="bg1"/>
                </a:solidFill>
              </a:ln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bg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1164876"/>
          </a:xfrm>
          <a:prstGeom prst="rect">
            <a:avLst/>
          </a:prstGeom>
          <a:noFill/>
        </p:spPr>
      </p:pic>
      <p:pic>
        <p:nvPicPr>
          <p:cNvPr id="3" name="Содержимое 4" descr="IMG_445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1143000"/>
            <a:ext cx="9144000" cy="5715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19200" y="5486400"/>
            <a:ext cx="7082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8575">
                  <a:solidFill>
                    <a:schemeClr val="bg1"/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 дворе моём апрель</a:t>
            </a:r>
            <a:endParaRPr lang="ru-RU" sz="5400" b="1" cap="none" spc="0" dirty="0">
              <a:ln w="28575">
                <a:solidFill>
                  <a:schemeClr val="bg1"/>
                </a:solidFill>
                <a:prstDash val="solid"/>
              </a:ln>
              <a:solidFill>
                <a:srgbClr val="0099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Изображение 7" descr="0_47cf1_d39ee115_XXL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5715000"/>
          </a:xfrm>
          <a:prstGeom prst="rect">
            <a:avLst/>
          </a:prstGeom>
        </p:spPr>
      </p:pic>
      <p:pic>
        <p:nvPicPr>
          <p:cNvPr id="3" name="Picture 2" descr="G:\bg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11648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" y="5486400"/>
            <a:ext cx="80563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Включил звонкую капель,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99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bg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1164876"/>
          </a:xfrm>
          <a:prstGeom prst="rect">
            <a:avLst/>
          </a:prstGeom>
          <a:noFill/>
        </p:spPr>
      </p:pic>
      <p:pic>
        <p:nvPicPr>
          <p:cNvPr id="4" name="Picture 3" descr="C:\Users\alex\Desktop\1365162094_1445442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26269" y="1371600"/>
            <a:ext cx="5395805" cy="396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6146" name="Picture 2" descr="http://mario.tomsk.fm/ximg/13612526764703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860758">
            <a:off x="-69346" y="1607054"/>
            <a:ext cx="3581400" cy="3581400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304800" y="5334000"/>
            <a:ext cx="861059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Значит  в городе весна,</a:t>
            </a:r>
          </a:p>
          <a:p>
            <a:pPr algn="ctr"/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Но не радует она</a:t>
            </a: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 </a:t>
            </a:r>
            <a:endParaRPr lang="ru-RU" sz="4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99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04504b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81044" y="1295401"/>
            <a:ext cx="4262931" cy="32004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" name="Picture 2" descr="G:\bg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1164876"/>
          </a:xfrm>
          <a:prstGeom prst="rect">
            <a:avLst/>
          </a:prstGeom>
          <a:noFill/>
        </p:spPr>
      </p:pic>
      <p:pic>
        <p:nvPicPr>
          <p:cNvPr id="3" name="Picture 2" descr="C:\Users\alex\Desktop\ed94ef90842316d3eccc34c61532d936.medium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2401" y="1295400"/>
            <a:ext cx="4155744" cy="3200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28600" y="4734342"/>
            <a:ext cx="86868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 дворе и за домами </a:t>
            </a:r>
          </a:p>
          <a:p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Мусор грязными рядами.</a:t>
            </a:r>
            <a:endParaRPr lang="ru-RU" sz="4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99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bg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1164876"/>
          </a:xfrm>
          <a:prstGeom prst="rect">
            <a:avLst/>
          </a:prstGeom>
          <a:noFill/>
        </p:spPr>
      </p:pic>
      <p:pic>
        <p:nvPicPr>
          <p:cNvPr id="3" name="Содержимое 3" descr="IMG_445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1143000"/>
            <a:ext cx="9144000" cy="5715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71800" y="4419600"/>
            <a:ext cx="5242333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Сыщиком не надо быть:</a:t>
            </a:r>
          </a:p>
          <a:p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Можно сразу различить, </a:t>
            </a:r>
          </a:p>
          <a:p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Чем  питались жители,</a:t>
            </a:r>
          </a:p>
          <a:p>
            <a:r>
              <a:rPr lang="ru-RU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Жители – вредители!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99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Без имени-1копирование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81400" y="2716065"/>
            <a:ext cx="2590800" cy="4141935"/>
          </a:xfrm>
          <a:prstGeom prst="rect">
            <a:avLst/>
          </a:prstGeom>
          <a:noFill/>
        </p:spPr>
      </p:pic>
      <p:pic>
        <p:nvPicPr>
          <p:cNvPr id="2" name="Picture 2" descr="G:\bg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11648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4800" y="1295400"/>
            <a:ext cx="5954900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Так обидно получается,</a:t>
            </a:r>
          </a:p>
          <a:p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Весной город превращается </a:t>
            </a:r>
          </a:p>
          <a:p>
            <a:r>
              <a:rPr lang="ru-RU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 мусорную свалку.</a:t>
            </a:r>
          </a:p>
          <a:p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Мне свой город   жалко!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7" name="Изображение 9" descr="0_821d4_203efbf6_XL.jpg"/>
          <p:cNvPicPr>
            <a:picLocks noChangeAspect="1"/>
          </p:cNvPicPr>
          <p:nvPr/>
        </p:nvPicPr>
        <p:blipFill>
          <a:blip r:embed="rId4" cstate="screen">
            <a:lum contrast="1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2200" y="1295400"/>
            <a:ext cx="2624667" cy="1968500"/>
          </a:xfrm>
          <a:prstGeom prst="rect">
            <a:avLst/>
          </a:prstGeom>
        </p:spPr>
      </p:pic>
      <p:pic>
        <p:nvPicPr>
          <p:cNvPr id="8" name="Изображение 4" descr="1_news_1278001271.jpg"/>
          <p:cNvPicPr>
            <a:picLocks noChangeAspect="1"/>
          </p:cNvPicPr>
          <p:nvPr/>
        </p:nvPicPr>
        <p:blipFill>
          <a:blip r:embed="rId5" cstate="screen">
            <a:lum contrast="7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399" y="3733800"/>
            <a:ext cx="3452327" cy="2819400"/>
          </a:xfrm>
          <a:prstGeom prst="rect">
            <a:avLst/>
          </a:prstGeom>
        </p:spPr>
      </p:pic>
      <p:pic>
        <p:nvPicPr>
          <p:cNvPr id="9" name="Изображение 5" descr="е2.jpg"/>
          <p:cNvPicPr>
            <a:picLocks noChangeAspect="1"/>
          </p:cNvPicPr>
          <p:nvPr/>
        </p:nvPicPr>
        <p:blipFill>
          <a:blip r:embed="rId6" cstate="screen">
            <a:lum contrast="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172200" y="3429000"/>
            <a:ext cx="2819400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Администратор\Desktop\Август 25 068.jpg"/>
          <p:cNvPicPr>
            <a:picLocks noChangeAspect="1" noChangeArrowheads="1"/>
          </p:cNvPicPr>
          <p:nvPr/>
        </p:nvPicPr>
        <p:blipFill>
          <a:blip r:embed="rId2" cstate="screen">
            <a:lum contrast="8000"/>
          </a:blip>
          <a:srcRect/>
          <a:stretch>
            <a:fillRect/>
          </a:stretch>
        </p:blipFill>
        <p:spPr bwMode="auto">
          <a:xfrm>
            <a:off x="5867400" y="2514600"/>
            <a:ext cx="3143082" cy="4191000"/>
          </a:xfrm>
          <a:prstGeom prst="rect">
            <a:avLst/>
          </a:prstGeom>
          <a:noFill/>
        </p:spPr>
      </p:pic>
      <p:pic>
        <p:nvPicPr>
          <p:cNvPr id="2" name="Picture 2" descr="G:\bg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116487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81000" y="1447800"/>
            <a:ext cx="8229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Дорогие жители!</a:t>
            </a:r>
          </a:p>
          <a:p>
            <a:r>
              <a:rPr lang="ru-RU" sz="4000" b="1" dirty="0" smtClean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Дети и Родители!</a:t>
            </a:r>
          </a:p>
          <a:p>
            <a:r>
              <a:rPr lang="ru-RU" sz="4000" b="1" dirty="0" smtClean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 городе вы не сорите,</a:t>
            </a:r>
          </a:p>
          <a:p>
            <a:r>
              <a:rPr lang="ru-RU" sz="4000" b="1" dirty="0" smtClean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Чистоту в нём берегите!</a:t>
            </a:r>
          </a:p>
        </p:txBody>
      </p:sp>
      <p:pic>
        <p:nvPicPr>
          <p:cNvPr id="2052" name="Picture 4" descr="E:\РОДИНА\Зеленогорск\0_8b47_d400b46f_XL.jpeg"/>
          <p:cNvPicPr>
            <a:picLocks noChangeAspect="1" noChangeArrowheads="1"/>
          </p:cNvPicPr>
          <p:nvPr/>
        </p:nvPicPr>
        <p:blipFill>
          <a:blip r:embed="rId4" cstate="screen">
            <a:lum contrast="7000"/>
          </a:blip>
          <a:srcRect/>
          <a:stretch>
            <a:fillRect/>
          </a:stretch>
        </p:blipFill>
        <p:spPr bwMode="auto">
          <a:xfrm>
            <a:off x="152400" y="4061691"/>
            <a:ext cx="5638800" cy="2677006"/>
          </a:xfrm>
          <a:prstGeom prst="rect">
            <a:avLst/>
          </a:prstGeom>
          <a:noFill/>
        </p:spPr>
      </p:pic>
      <p:pic>
        <p:nvPicPr>
          <p:cNvPr id="2053" name="Picture 5" descr="E:\РОДИНА\Зеленогорск\38b901f1b3d1257ba203b5dea78d18d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53200" y="1295400"/>
            <a:ext cx="2406625" cy="1152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140</Words>
  <Application>Microsoft Office PowerPoint</Application>
  <PresentationFormat>Экран (4:3)</PresentationFormat>
  <Paragraphs>33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Светлана</cp:lastModifiedBy>
  <cp:revision>36</cp:revision>
  <dcterms:created xsi:type="dcterms:W3CDTF">2015-03-26T12:27:05Z</dcterms:created>
  <dcterms:modified xsi:type="dcterms:W3CDTF">2018-07-26T01:44:11Z</dcterms:modified>
</cp:coreProperties>
</file>