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26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1571612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Bookman Old Style" pitchFamily="18" charset="0"/>
                <a:ea typeface="Batang" pitchFamily="18" charset="-127"/>
              </a:rPr>
              <a:t>Настоящие друзья- кто они?</a:t>
            </a:r>
            <a:endParaRPr lang="ru-RU" sz="4000" b="1" dirty="0">
              <a:solidFill>
                <a:srgbClr val="00B050"/>
              </a:solidFill>
              <a:latin typeface="Bookman Old Style" pitchFamily="18" charset="0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364331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Выполнили  Иванов Артем и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 Ткаченко Иван,  ученики 4-а класса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857232"/>
            <a:ext cx="807249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  <a:latin typeface="Bookman Old Style" pitchFamily="18" charset="0"/>
              </a:rPr>
              <a:t>Вывод: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Быть настоящим другом  – это тяжелая работа!</a:t>
            </a:r>
            <a:b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Bookman Old Style" pitchFamily="18" charset="0"/>
              </a:rPr>
              <a:t>Мы с Артемом – настоящие друзья!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26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928670"/>
            <a:ext cx="543946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Bookman Old Style" pitchFamily="18" charset="0"/>
              </a:rPr>
              <a:t>Цель :</a:t>
            </a:r>
          </a:p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Выяснить, что такое дружба,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настоящие ли мы друзья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1071546"/>
            <a:ext cx="750099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Задачи: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- Изучить дополнительную литературу по теме «Дружба»;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- подобрать фотографии по теме «Дружба»;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показать важность друзей в жизни человека, раскрыв значимость дружбы;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857232"/>
            <a:ext cx="79296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Изучив словарь  С.И.Ожегова , мы выяснили, что</a:t>
            </a:r>
          </a:p>
          <a:p>
            <a:endParaRPr lang="ru-RU" sz="24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« Дружба» 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– это близкие отношения, основанные на взаимном доверии, привязанности, общности интересов.</a:t>
            </a:r>
          </a:p>
          <a:p>
            <a:endParaRPr lang="ru-RU" sz="2400" b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«Друг» 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- это человек, который с кем-нибудь связан дружбой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714356"/>
            <a:ext cx="7715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Артем и я учимся в одной школе, в одном классе, живем в одном районе. Мы часто встречаемся вне уроков. Любим погулять вместе, поиграть. </a:t>
            </a:r>
          </a:p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	На переменах мы все время вместе играем. Иногда, правда, ссоримся, но быстро миримся. Иначе, какие мы друзья?!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	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Мы всегда готовы прийти друг другу на помощь!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ownloads\IMAG05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28604"/>
            <a:ext cx="4826350" cy="2711098"/>
          </a:xfrm>
          <a:prstGeom prst="rect">
            <a:avLst/>
          </a:prstGeom>
          <a:noFill/>
        </p:spPr>
      </p:pic>
      <p:pic>
        <p:nvPicPr>
          <p:cNvPr id="9220" name="Picture 4" descr="C:\Users\admin\Downloads\IMAG04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6500890" y="-12001608"/>
            <a:ext cx="4104089" cy="3429024"/>
          </a:xfrm>
          <a:prstGeom prst="rect">
            <a:avLst/>
          </a:prstGeom>
          <a:noFill/>
        </p:spPr>
      </p:pic>
      <p:pic>
        <p:nvPicPr>
          <p:cNvPr id="9221" name="Picture 5" descr="C:\Users\admin\Downloads\IMAG11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3357562"/>
            <a:ext cx="4953526" cy="27825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9321" y="1857364"/>
            <a:ext cx="3744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 линейке 1 сентября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6215082"/>
            <a:ext cx="5245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Шьем прихватку на уроке технологии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571480"/>
            <a:ext cx="2497304" cy="470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428604"/>
            <a:ext cx="4531210" cy="254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3571876"/>
            <a:ext cx="2548809" cy="289556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6500826" y="1000108"/>
            <a:ext cx="1571636" cy="135732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694" y="3714752"/>
            <a:ext cx="1357322" cy="12001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14414" y="5715016"/>
            <a:ext cx="1641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Вместе играем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3071810"/>
            <a:ext cx="197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Вместе веселимся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768" y="5000636"/>
            <a:ext cx="170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Вместе грустим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Документы Хрусталевой О.В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26"/>
            <a:ext cx="9191626" cy="69056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7858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	Мы дружим с детского сада. Нашей любимой игрой в детском  саду было «ЛЕГО». Вместе мы собирали различные модели роботов, машинок. Нам было интересно. Затем это увлечение переросло в занятие «РОБОТОТЕХНИКОЙ». Нам интересно создавать модели роботов, которые могут двигаться, исполнять команды и т.д. Вместе мы  ходим в один и тот же кружок, участвуем в соревнованиях.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Нам это очень нравится!</a:t>
            </a:r>
            <a:endParaRPr lang="ru-RU" sz="24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dmin\Downloads\20161218_153900_Richtone(HDR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3573252" y="-16573640"/>
            <a:ext cx="6072230" cy="4554173"/>
          </a:xfrm>
          <a:prstGeom prst="rect">
            <a:avLst/>
          </a:prstGeom>
          <a:noFill/>
        </p:spPr>
      </p:pic>
      <p:pic>
        <p:nvPicPr>
          <p:cNvPr id="6148" name="Picture 4" descr="C:\Users\admin\Downloads\20161218_153900_Richtone(HDR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928670"/>
            <a:ext cx="6858049" cy="51435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14480" y="214290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Мы готовимся к соревнованиям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148</Words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Цель проекта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11</cp:revision>
  <dcterms:created xsi:type="dcterms:W3CDTF">2016-12-18T13:13:25Z</dcterms:created>
  <dcterms:modified xsi:type="dcterms:W3CDTF">2018-07-27T14:09:44Z</dcterms:modified>
</cp:coreProperties>
</file>