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2" r:id="rId3"/>
    <p:sldId id="291" r:id="rId4"/>
    <p:sldId id="274" r:id="rId5"/>
    <p:sldId id="292" r:id="rId6"/>
    <p:sldId id="275" r:id="rId7"/>
    <p:sldId id="289" r:id="rId8"/>
    <p:sldId id="276" r:id="rId9"/>
    <p:sldId id="287" r:id="rId10"/>
    <p:sldId id="279" r:id="rId11"/>
    <p:sldId id="290" r:id="rId12"/>
    <p:sldId id="282" r:id="rId13"/>
    <p:sldId id="283" r:id="rId14"/>
    <p:sldId id="284" r:id="rId15"/>
    <p:sldId id="285" r:id="rId16"/>
    <p:sldId id="269" r:id="rId17"/>
    <p:sldId id="265" r:id="rId18"/>
    <p:sldId id="264"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0000FF"/>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6" d="100"/>
          <a:sy n="66" d="100"/>
        </p:scale>
        <p:origin x="1506"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10.png"/><Relationship Id="rId7" Type="http://schemas.openxmlformats.org/officeDocument/2006/relationships/image" Target="../media/image12.pn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11.png"/><Relationship Id="rId4" Type="http://schemas.openxmlformats.org/officeDocument/2006/relationships/image" Target="../media/image9.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11" name="Picture 2" descr="http://s43.radikal.ru/i099/1306/7f/1863f3e653ec.png"/>
          <p:cNvPicPr>
            <a:picLocks noChangeAspect="1" noChangeArrowheads="1"/>
          </p:cNvPicPr>
          <p:nvPr userDrawn="1"/>
        </p:nvPicPr>
        <p:blipFill>
          <a:blip r:embed="rId2" cstate="print"/>
          <a:srcRect/>
          <a:stretch>
            <a:fillRect/>
          </a:stretch>
        </p:blipFill>
        <p:spPr bwMode="auto">
          <a:xfrm>
            <a:off x="0" y="0"/>
            <a:ext cx="9144000" cy="6858000"/>
          </a:xfrm>
          <a:prstGeom prst="rect">
            <a:avLst/>
          </a:prstGeom>
          <a:noFill/>
        </p:spPr>
      </p:pic>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9498DFCC-B104-43CC-84B0-2DFD8F81AB33}" type="datetimeFigureOut">
              <a:rPr lang="ru-RU" smtClean="0"/>
              <a:pPr/>
              <a:t>27.07.2018</a:t>
            </a:fld>
            <a:endParaRPr lang="ru-RU"/>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3E615C4A-CFA1-48A5-A64E-9BBC64537739}" type="slidenum">
              <a:rPr lang="ru-RU" smtClean="0"/>
              <a:pPr/>
              <a:t>‹#›</a:t>
            </a:fld>
            <a:endParaRPr lang="ru-RU"/>
          </a:p>
        </p:txBody>
      </p:sp>
      <p:pic>
        <p:nvPicPr>
          <p:cNvPr id="14" name="Picture 2" descr="http://www.picshare.ru/uploads/140715/U58bIM0g3k.png"/>
          <p:cNvPicPr>
            <a:picLocks noChangeAspect="1" noChangeArrowheads="1"/>
          </p:cNvPicPr>
          <p:nvPr userDrawn="1"/>
        </p:nvPicPr>
        <p:blipFill>
          <a:blip r:embed="rId3" cstate="print"/>
          <a:srcRect t="72805" r="15873"/>
          <a:stretch>
            <a:fillRect/>
          </a:stretch>
        </p:blipFill>
        <p:spPr bwMode="auto">
          <a:xfrm>
            <a:off x="0" y="4509120"/>
            <a:ext cx="4227747" cy="1728192"/>
          </a:xfrm>
          <a:prstGeom prst="rect">
            <a:avLst/>
          </a:prstGeom>
          <a:noFill/>
        </p:spPr>
      </p:pic>
      <p:pic>
        <p:nvPicPr>
          <p:cNvPr id="10" name="Picture 6" descr="http://migalaite.blog.tut.by/files/2012/05/0_625cd_ea1f50e9_XL-150x150.png"/>
          <p:cNvPicPr>
            <a:picLocks noChangeAspect="1" noChangeArrowheads="1"/>
          </p:cNvPicPr>
          <p:nvPr userDrawn="1"/>
        </p:nvPicPr>
        <p:blipFill>
          <a:blip r:embed="rId4" cstate="print"/>
          <a:srcRect/>
          <a:stretch>
            <a:fillRect/>
          </a:stretch>
        </p:blipFill>
        <p:spPr bwMode="auto">
          <a:xfrm rot="17377728">
            <a:off x="140034" y="3929074"/>
            <a:ext cx="1008112" cy="1008112"/>
          </a:xfrm>
          <a:prstGeom prst="rect">
            <a:avLst/>
          </a:prstGeom>
          <a:noFill/>
        </p:spPr>
      </p:pic>
      <p:pic>
        <p:nvPicPr>
          <p:cNvPr id="16" name="Picture 2" descr="http://img-fotki.yandex.ru/get/6723/16969765.1fc/0_8c9a9_93de2f9b_orig.png"/>
          <p:cNvPicPr>
            <a:picLocks noChangeAspect="1" noChangeArrowheads="1"/>
          </p:cNvPicPr>
          <p:nvPr userDrawn="1"/>
        </p:nvPicPr>
        <p:blipFill>
          <a:blip r:embed="rId5" cstate="print"/>
          <a:srcRect/>
          <a:stretch>
            <a:fillRect/>
          </a:stretch>
        </p:blipFill>
        <p:spPr bwMode="auto">
          <a:xfrm>
            <a:off x="179512" y="0"/>
            <a:ext cx="2937140" cy="6858000"/>
          </a:xfrm>
          <a:prstGeom prst="rect">
            <a:avLst/>
          </a:prstGeom>
          <a:noFill/>
        </p:spPr>
      </p:pic>
      <p:pic>
        <p:nvPicPr>
          <p:cNvPr id="15" name="Picture 6" descr="http://migalaite.blog.tut.by/files/2012/05/0_625cd_ea1f50e9_XL-150x150.png"/>
          <p:cNvPicPr>
            <a:picLocks noChangeAspect="1" noChangeArrowheads="1"/>
          </p:cNvPicPr>
          <p:nvPr userDrawn="1"/>
        </p:nvPicPr>
        <p:blipFill>
          <a:blip r:embed="rId4" cstate="print"/>
          <a:srcRect/>
          <a:stretch>
            <a:fillRect/>
          </a:stretch>
        </p:blipFill>
        <p:spPr bwMode="auto">
          <a:xfrm rot="163665">
            <a:off x="1931121" y="3884465"/>
            <a:ext cx="1008112" cy="1008112"/>
          </a:xfrm>
          <a:prstGeom prst="rect">
            <a:avLst/>
          </a:prstGeom>
          <a:noFill/>
        </p:spPr>
      </p:pic>
      <p:pic>
        <p:nvPicPr>
          <p:cNvPr id="13" name="Picture 6" descr="http://migalaite.blog.tut.by/files/2012/05/0_625cd_ea1f50e9_XL-150x150.png"/>
          <p:cNvPicPr>
            <a:picLocks noChangeAspect="1" noChangeArrowheads="1"/>
          </p:cNvPicPr>
          <p:nvPr userDrawn="1"/>
        </p:nvPicPr>
        <p:blipFill>
          <a:blip r:embed="rId4" cstate="print"/>
          <a:srcRect/>
          <a:stretch>
            <a:fillRect/>
          </a:stretch>
        </p:blipFill>
        <p:spPr bwMode="auto">
          <a:xfrm rot="19571294">
            <a:off x="560921" y="165383"/>
            <a:ext cx="853956" cy="853956"/>
          </a:xfrm>
          <a:prstGeom prst="rect">
            <a:avLst/>
          </a:prstGeom>
          <a:noFill/>
        </p:spPr>
      </p:pic>
      <p:pic>
        <p:nvPicPr>
          <p:cNvPr id="12" name="Picture 6" descr="http://migalaite.blog.tut.by/files/2012/05/0_625cd_ea1f50e9_XL-150x150.png"/>
          <p:cNvPicPr>
            <a:picLocks noChangeAspect="1" noChangeArrowheads="1"/>
          </p:cNvPicPr>
          <p:nvPr userDrawn="1"/>
        </p:nvPicPr>
        <p:blipFill>
          <a:blip r:embed="rId4" cstate="print"/>
          <a:srcRect/>
          <a:stretch>
            <a:fillRect/>
          </a:stretch>
        </p:blipFill>
        <p:spPr bwMode="auto">
          <a:xfrm rot="1488942">
            <a:off x="2535920" y="124160"/>
            <a:ext cx="758544" cy="758544"/>
          </a:xfrm>
          <a:prstGeom prst="rect">
            <a:avLst/>
          </a:prstGeom>
          <a:noFill/>
        </p:spPr>
      </p:pic>
      <p:pic>
        <p:nvPicPr>
          <p:cNvPr id="17" name="Picture 4" descr="http://s39.radikal.ru/i084/1009/ae/fe0c93152f1a.png"/>
          <p:cNvPicPr>
            <a:picLocks noChangeAspect="1" noChangeArrowheads="1"/>
          </p:cNvPicPr>
          <p:nvPr userDrawn="1"/>
        </p:nvPicPr>
        <p:blipFill>
          <a:blip r:embed="rId6" cstate="print"/>
          <a:srcRect l="37799" t="8753" r="44057" b="64986"/>
          <a:stretch>
            <a:fillRect/>
          </a:stretch>
        </p:blipFill>
        <p:spPr bwMode="auto">
          <a:xfrm>
            <a:off x="1547664" y="692696"/>
            <a:ext cx="628434" cy="576064"/>
          </a:xfrm>
          <a:prstGeom prst="rect">
            <a:avLst/>
          </a:prstGeom>
          <a:noFill/>
        </p:spPr>
      </p:pic>
      <p:pic>
        <p:nvPicPr>
          <p:cNvPr id="18" name="Picture 4" descr="http://s39.radikal.ru/i084/1009/ae/fe0c93152f1a.png"/>
          <p:cNvPicPr>
            <a:picLocks noChangeAspect="1" noChangeArrowheads="1"/>
          </p:cNvPicPr>
          <p:nvPr userDrawn="1"/>
        </p:nvPicPr>
        <p:blipFill>
          <a:blip r:embed="rId6" cstate="print"/>
          <a:srcRect l="37799" t="8753" r="44057" b="64986"/>
          <a:stretch>
            <a:fillRect/>
          </a:stretch>
        </p:blipFill>
        <p:spPr bwMode="auto">
          <a:xfrm>
            <a:off x="4067944" y="5661248"/>
            <a:ext cx="628434" cy="576064"/>
          </a:xfrm>
          <a:prstGeom prst="rect">
            <a:avLst/>
          </a:prstGeom>
          <a:noFill/>
        </p:spPr>
      </p:pic>
      <p:pic>
        <p:nvPicPr>
          <p:cNvPr id="19" name="Picture 4" descr="http://s39.radikal.ru/i084/1009/ae/fe0c93152f1a.png"/>
          <p:cNvPicPr>
            <a:picLocks noChangeAspect="1" noChangeArrowheads="1"/>
          </p:cNvPicPr>
          <p:nvPr userDrawn="1"/>
        </p:nvPicPr>
        <p:blipFill>
          <a:blip r:embed="rId6" cstate="print"/>
          <a:srcRect l="37799" t="8753" r="44057" b="64986"/>
          <a:stretch>
            <a:fillRect/>
          </a:stretch>
        </p:blipFill>
        <p:spPr bwMode="auto">
          <a:xfrm>
            <a:off x="4860032" y="4653136"/>
            <a:ext cx="628434" cy="576064"/>
          </a:xfrm>
          <a:prstGeom prst="rect">
            <a:avLst/>
          </a:prstGeom>
          <a:noFill/>
        </p:spPr>
      </p:pic>
      <p:pic>
        <p:nvPicPr>
          <p:cNvPr id="20" name="Picture 4" descr="http://s39.radikal.ru/i084/1009/ae/fe0c93152f1a.png"/>
          <p:cNvPicPr>
            <a:picLocks noChangeAspect="1" noChangeArrowheads="1"/>
          </p:cNvPicPr>
          <p:nvPr userDrawn="1"/>
        </p:nvPicPr>
        <p:blipFill>
          <a:blip r:embed="rId6" cstate="print"/>
          <a:srcRect l="37799" t="8753" r="44057" b="64986"/>
          <a:stretch>
            <a:fillRect/>
          </a:stretch>
        </p:blipFill>
        <p:spPr bwMode="auto">
          <a:xfrm>
            <a:off x="179512" y="1772816"/>
            <a:ext cx="628434" cy="576064"/>
          </a:xfrm>
          <a:prstGeom prst="rect">
            <a:avLst/>
          </a:prstGeom>
          <a:noFill/>
        </p:spPr>
      </p:pic>
      <p:pic>
        <p:nvPicPr>
          <p:cNvPr id="21" name="Picture 4" descr="http://s39.radikal.ru/i084/1009/ae/fe0c93152f1a.png"/>
          <p:cNvPicPr>
            <a:picLocks noChangeAspect="1" noChangeArrowheads="1"/>
          </p:cNvPicPr>
          <p:nvPr userDrawn="1"/>
        </p:nvPicPr>
        <p:blipFill>
          <a:blip r:embed="rId6" cstate="print"/>
          <a:srcRect l="37799" t="8753" r="44057" b="64986"/>
          <a:stretch>
            <a:fillRect/>
          </a:stretch>
        </p:blipFill>
        <p:spPr bwMode="auto">
          <a:xfrm>
            <a:off x="1187624" y="2564904"/>
            <a:ext cx="628434" cy="576064"/>
          </a:xfrm>
          <a:prstGeom prst="rect">
            <a:avLst/>
          </a:prstGeom>
          <a:noFill/>
        </p:spPr>
      </p:pic>
      <p:pic>
        <p:nvPicPr>
          <p:cNvPr id="22" name="Picture 4" descr="http://s39.radikal.ru/i084/1009/ae/fe0c93152f1a.png"/>
          <p:cNvPicPr>
            <a:picLocks noChangeAspect="1" noChangeArrowheads="1"/>
          </p:cNvPicPr>
          <p:nvPr userDrawn="1"/>
        </p:nvPicPr>
        <p:blipFill>
          <a:blip r:embed="rId7" cstate="print"/>
          <a:srcRect l="37799" t="8753" r="44057" b="64986"/>
          <a:stretch>
            <a:fillRect/>
          </a:stretch>
        </p:blipFill>
        <p:spPr bwMode="auto">
          <a:xfrm>
            <a:off x="1187624" y="4797152"/>
            <a:ext cx="392771" cy="360040"/>
          </a:xfrm>
          <a:prstGeom prst="rect">
            <a:avLst/>
          </a:prstGeom>
          <a:noFill/>
        </p:spPr>
      </p:pic>
      <p:pic>
        <p:nvPicPr>
          <p:cNvPr id="23" name="Picture 4" descr="http://s39.radikal.ru/i084/1009/ae/fe0c93152f1a.png"/>
          <p:cNvPicPr>
            <a:picLocks noChangeAspect="1" noChangeArrowheads="1"/>
          </p:cNvPicPr>
          <p:nvPr userDrawn="1"/>
        </p:nvPicPr>
        <p:blipFill>
          <a:blip r:embed="rId7" cstate="print"/>
          <a:srcRect l="37799" t="8753" r="44057" b="64986"/>
          <a:stretch>
            <a:fillRect/>
          </a:stretch>
        </p:blipFill>
        <p:spPr bwMode="auto">
          <a:xfrm>
            <a:off x="1259632" y="1412776"/>
            <a:ext cx="392771" cy="360040"/>
          </a:xfrm>
          <a:prstGeom prst="rect">
            <a:avLst/>
          </a:prstGeom>
          <a:noFill/>
        </p:spPr>
      </p:pic>
      <p:pic>
        <p:nvPicPr>
          <p:cNvPr id="24" name="Picture 4" descr="http://s39.radikal.ru/i084/1009/ae/fe0c93152f1a.png"/>
          <p:cNvPicPr>
            <a:picLocks noChangeAspect="1" noChangeArrowheads="1"/>
          </p:cNvPicPr>
          <p:nvPr userDrawn="1"/>
        </p:nvPicPr>
        <p:blipFill>
          <a:blip r:embed="rId7" cstate="print"/>
          <a:srcRect l="37799" t="8753" r="44057" b="64986"/>
          <a:stretch>
            <a:fillRect/>
          </a:stretch>
        </p:blipFill>
        <p:spPr bwMode="auto">
          <a:xfrm>
            <a:off x="1403648" y="4293096"/>
            <a:ext cx="392771" cy="360040"/>
          </a:xfrm>
          <a:prstGeom prst="rect">
            <a:avLst/>
          </a:prstGeom>
          <a:noFill/>
        </p:spPr>
      </p:pic>
      <p:pic>
        <p:nvPicPr>
          <p:cNvPr id="25" name="Picture 4" descr="http://s39.radikal.ru/i084/1009/ae/fe0c93152f1a.png"/>
          <p:cNvPicPr>
            <a:picLocks noChangeAspect="1" noChangeArrowheads="1"/>
          </p:cNvPicPr>
          <p:nvPr userDrawn="1"/>
        </p:nvPicPr>
        <p:blipFill>
          <a:blip r:embed="rId7" cstate="print"/>
          <a:srcRect l="37799" t="8753" r="44057" b="64986"/>
          <a:stretch>
            <a:fillRect/>
          </a:stretch>
        </p:blipFill>
        <p:spPr bwMode="auto">
          <a:xfrm>
            <a:off x="3059832" y="188640"/>
            <a:ext cx="392771" cy="360040"/>
          </a:xfrm>
          <a:prstGeom prst="rect">
            <a:avLst/>
          </a:prstGeom>
          <a:noFill/>
        </p:spPr>
      </p:pic>
      <p:pic>
        <p:nvPicPr>
          <p:cNvPr id="26" name="Picture 4" descr="http://s39.radikal.ru/i084/1009/ae/fe0c93152f1a.png"/>
          <p:cNvPicPr>
            <a:picLocks noChangeAspect="1" noChangeArrowheads="1"/>
          </p:cNvPicPr>
          <p:nvPr userDrawn="1"/>
        </p:nvPicPr>
        <p:blipFill>
          <a:blip r:embed="rId8" cstate="print"/>
          <a:srcRect l="37799" t="8753" r="44057" b="64986"/>
          <a:stretch>
            <a:fillRect/>
          </a:stretch>
        </p:blipFill>
        <p:spPr bwMode="auto">
          <a:xfrm>
            <a:off x="2339752" y="836712"/>
            <a:ext cx="235663" cy="216024"/>
          </a:xfrm>
          <a:prstGeom prst="rect">
            <a:avLst/>
          </a:prstGeom>
          <a:noFill/>
        </p:spPr>
      </p:pic>
      <p:pic>
        <p:nvPicPr>
          <p:cNvPr id="27" name="Picture 4" descr="http://s39.radikal.ru/i084/1009/ae/fe0c93152f1a.png"/>
          <p:cNvPicPr>
            <a:picLocks noChangeAspect="1" noChangeArrowheads="1"/>
          </p:cNvPicPr>
          <p:nvPr userDrawn="1"/>
        </p:nvPicPr>
        <p:blipFill>
          <a:blip r:embed="rId7" cstate="print"/>
          <a:srcRect l="37799" t="8753" r="44057" b="64986"/>
          <a:stretch>
            <a:fillRect/>
          </a:stretch>
        </p:blipFill>
        <p:spPr bwMode="auto">
          <a:xfrm>
            <a:off x="251520" y="1196752"/>
            <a:ext cx="392771" cy="360040"/>
          </a:xfrm>
          <a:prstGeom prst="rect">
            <a:avLst/>
          </a:prstGeom>
          <a:noFill/>
        </p:spPr>
      </p:pic>
      <p:pic>
        <p:nvPicPr>
          <p:cNvPr id="28" name="Picture 4" descr="http://s39.radikal.ru/i084/1009/ae/fe0c93152f1a.png"/>
          <p:cNvPicPr>
            <a:picLocks noChangeAspect="1" noChangeArrowheads="1"/>
          </p:cNvPicPr>
          <p:nvPr userDrawn="1"/>
        </p:nvPicPr>
        <p:blipFill>
          <a:blip r:embed="rId9" cstate="print"/>
          <a:srcRect l="37799" t="8753" r="44057" b="64986"/>
          <a:stretch>
            <a:fillRect/>
          </a:stretch>
        </p:blipFill>
        <p:spPr bwMode="auto">
          <a:xfrm>
            <a:off x="323528" y="4077072"/>
            <a:ext cx="207640" cy="190336"/>
          </a:xfrm>
          <a:prstGeom prst="rect">
            <a:avLst/>
          </a:prstGeom>
          <a:noFill/>
        </p:spPr>
      </p:pic>
      <p:pic>
        <p:nvPicPr>
          <p:cNvPr id="29" name="Picture 2" descr="07.png"/>
          <p:cNvPicPr>
            <a:picLocks noChangeAspect="1" noChangeArrowheads="1"/>
          </p:cNvPicPr>
          <p:nvPr userDrawn="1"/>
        </p:nvPicPr>
        <p:blipFill>
          <a:blip r:embed="rId10" cstate="print"/>
          <a:srcRect/>
          <a:stretch>
            <a:fillRect/>
          </a:stretch>
        </p:blipFill>
        <p:spPr bwMode="auto">
          <a:xfrm>
            <a:off x="3923928" y="5301208"/>
            <a:ext cx="326587" cy="320055"/>
          </a:xfrm>
          <a:prstGeom prst="rect">
            <a:avLst/>
          </a:prstGeom>
          <a:noFill/>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9498DFCC-B104-43CC-84B0-2DFD8F81AB33}" type="datetimeFigureOut">
              <a:rPr lang="ru-RU" smtClean="0"/>
              <a:pPr/>
              <a:t>27.07.2018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3E615C4A-CFA1-48A5-A64E-9BBC64537739}" type="slidenum">
              <a:rPr lang="ru-RU" smtClean="0"/>
              <a:pPr/>
              <a:t>‹#›</a:t>
            </a:fld>
            <a:endParaRPr lang="ru-RU"/>
          </a:p>
        </p:txBody>
      </p:sp>
      <p:pic>
        <p:nvPicPr>
          <p:cNvPr id="9" name="Picture 2" descr="http://www.picshare.ru/uploads/140715/U58bIM0g3k.png"/>
          <p:cNvPicPr>
            <a:picLocks noChangeAspect="1" noChangeArrowheads="1"/>
          </p:cNvPicPr>
          <p:nvPr userDrawn="1"/>
        </p:nvPicPr>
        <p:blipFill>
          <a:blip r:embed="rId2" cstate="print"/>
          <a:srcRect t="72805" r="15873"/>
          <a:stretch>
            <a:fillRect/>
          </a:stretch>
        </p:blipFill>
        <p:spPr bwMode="auto">
          <a:xfrm>
            <a:off x="2483768" y="2204864"/>
            <a:ext cx="6458766" cy="2640174"/>
          </a:xfrm>
          <a:prstGeom prst="rect">
            <a:avLst/>
          </a:prstGeom>
          <a:noFill/>
        </p:spPr>
      </p:pic>
      <p:sp>
        <p:nvSpPr>
          <p:cNvPr id="11" name="Прямоугольник 10"/>
          <p:cNvSpPr/>
          <p:nvPr userDrawn="1"/>
        </p:nvSpPr>
        <p:spPr>
          <a:xfrm>
            <a:off x="0" y="0"/>
            <a:ext cx="9144000" cy="6858000"/>
          </a:xfrm>
          <a:prstGeom prst="rect">
            <a:avLst/>
          </a:prstGeom>
          <a:solidFill>
            <a:schemeClr val="bg1">
              <a:alpha val="79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57150">
              <a:bevelT w="38100" h="38100" prst="relaxedInset"/>
            </a:sp3d>
          </a:bodyPr>
          <a:lstStyle/>
          <a:p>
            <a:pPr algn="ctr"/>
            <a:endParaRPr lang="ru-RU"/>
          </a:p>
        </p:txBody>
      </p:sp>
      <p:pic>
        <p:nvPicPr>
          <p:cNvPr id="8194" name="Picture 2" descr="http://s019.radikal.ru/i639/1306/65/cbd5deb0b914.png"/>
          <p:cNvPicPr>
            <a:picLocks noChangeAspect="1" noChangeArrowheads="1"/>
          </p:cNvPicPr>
          <p:nvPr userDrawn="1"/>
        </p:nvPicPr>
        <p:blipFill>
          <a:blip r:embed="rId3" cstate="print"/>
          <a:srcRect/>
          <a:stretch>
            <a:fillRect/>
          </a:stretch>
        </p:blipFill>
        <p:spPr bwMode="auto">
          <a:xfrm>
            <a:off x="0" y="0"/>
            <a:ext cx="2360187" cy="6858000"/>
          </a:xfrm>
          <a:prstGeom prst="rect">
            <a:avLst/>
          </a:prstGeom>
          <a:noFill/>
        </p:spPr>
      </p:pic>
      <p:pic>
        <p:nvPicPr>
          <p:cNvPr id="7170" name="Picture 2" descr="07.png"/>
          <p:cNvPicPr>
            <a:picLocks noChangeAspect="1" noChangeArrowheads="1"/>
          </p:cNvPicPr>
          <p:nvPr userDrawn="1"/>
        </p:nvPicPr>
        <p:blipFill>
          <a:blip r:embed="rId4" cstate="print"/>
          <a:srcRect/>
          <a:stretch>
            <a:fillRect/>
          </a:stretch>
        </p:blipFill>
        <p:spPr bwMode="auto">
          <a:xfrm>
            <a:off x="539552" y="4149080"/>
            <a:ext cx="326587" cy="320055"/>
          </a:xfrm>
          <a:prstGeom prst="rect">
            <a:avLst/>
          </a:prstGeom>
          <a:noFill/>
        </p:spPr>
      </p:pic>
      <p:pic>
        <p:nvPicPr>
          <p:cNvPr id="14" name="Picture 2" descr="http://img-fotki.yandex.ru/get/6723/16969765.1fc/0_8c9a9_93de2f9b_orig.png"/>
          <p:cNvPicPr>
            <a:picLocks noChangeAspect="1" noChangeArrowheads="1"/>
          </p:cNvPicPr>
          <p:nvPr userDrawn="1"/>
        </p:nvPicPr>
        <p:blipFill>
          <a:blip r:embed="rId5" cstate="print"/>
          <a:srcRect/>
          <a:stretch>
            <a:fillRect/>
          </a:stretch>
        </p:blipFill>
        <p:spPr bwMode="auto">
          <a:xfrm>
            <a:off x="0" y="0"/>
            <a:ext cx="2932623" cy="6858000"/>
          </a:xfrm>
          <a:prstGeom prst="rect">
            <a:avLst/>
          </a:prstGeom>
          <a:noFill/>
        </p:spPr>
      </p:pic>
      <p:pic>
        <p:nvPicPr>
          <p:cNvPr id="15" name="Picture 4" descr="http://s39.radikal.ru/i084/1009/ae/fe0c93152f1a.png"/>
          <p:cNvPicPr>
            <a:picLocks noChangeAspect="1" noChangeArrowheads="1"/>
          </p:cNvPicPr>
          <p:nvPr userDrawn="1"/>
        </p:nvPicPr>
        <p:blipFill>
          <a:blip r:embed="rId6" cstate="print"/>
          <a:srcRect l="37799" t="8753" r="44057" b="64986"/>
          <a:stretch>
            <a:fillRect/>
          </a:stretch>
        </p:blipFill>
        <p:spPr bwMode="auto">
          <a:xfrm>
            <a:off x="251520" y="260648"/>
            <a:ext cx="628434" cy="576064"/>
          </a:xfrm>
          <a:prstGeom prst="rect">
            <a:avLst/>
          </a:prstGeom>
          <a:noFill/>
        </p:spPr>
      </p:pic>
      <p:pic>
        <p:nvPicPr>
          <p:cNvPr id="16" name="Picture 4" descr="http://s39.radikal.ru/i084/1009/ae/fe0c93152f1a.png"/>
          <p:cNvPicPr>
            <a:picLocks noChangeAspect="1" noChangeArrowheads="1"/>
          </p:cNvPicPr>
          <p:nvPr userDrawn="1"/>
        </p:nvPicPr>
        <p:blipFill>
          <a:blip r:embed="rId6" cstate="print"/>
          <a:srcRect l="37799" t="8753" r="44057" b="64986"/>
          <a:stretch>
            <a:fillRect/>
          </a:stretch>
        </p:blipFill>
        <p:spPr bwMode="auto">
          <a:xfrm>
            <a:off x="1259632" y="2132856"/>
            <a:ext cx="628434" cy="576064"/>
          </a:xfrm>
          <a:prstGeom prst="rect">
            <a:avLst/>
          </a:prstGeom>
          <a:noFill/>
        </p:spPr>
      </p:pic>
      <p:pic>
        <p:nvPicPr>
          <p:cNvPr id="17" name="Picture 4" descr="http://s39.radikal.ru/i084/1009/ae/fe0c93152f1a.png"/>
          <p:cNvPicPr>
            <a:picLocks noChangeAspect="1" noChangeArrowheads="1"/>
          </p:cNvPicPr>
          <p:nvPr userDrawn="1"/>
        </p:nvPicPr>
        <p:blipFill>
          <a:blip r:embed="rId6" cstate="print"/>
          <a:srcRect l="37799" t="8753" r="44057" b="64986"/>
          <a:stretch>
            <a:fillRect/>
          </a:stretch>
        </p:blipFill>
        <p:spPr bwMode="auto">
          <a:xfrm>
            <a:off x="1043608" y="4941168"/>
            <a:ext cx="628434" cy="576064"/>
          </a:xfrm>
          <a:prstGeom prst="rect">
            <a:avLst/>
          </a:prstGeom>
          <a:noFill/>
        </p:spPr>
      </p:pic>
      <p:pic>
        <p:nvPicPr>
          <p:cNvPr id="18" name="Picture 4" descr="http://s39.radikal.ru/i084/1009/ae/fe0c93152f1a.png"/>
          <p:cNvPicPr>
            <a:picLocks noChangeAspect="1" noChangeArrowheads="1"/>
          </p:cNvPicPr>
          <p:nvPr userDrawn="1"/>
        </p:nvPicPr>
        <p:blipFill>
          <a:blip r:embed="rId6" cstate="print"/>
          <a:srcRect l="37799" t="8753" r="44057" b="64986"/>
          <a:stretch>
            <a:fillRect/>
          </a:stretch>
        </p:blipFill>
        <p:spPr bwMode="auto">
          <a:xfrm>
            <a:off x="0" y="6281936"/>
            <a:ext cx="628434" cy="576064"/>
          </a:xfrm>
          <a:prstGeom prst="rect">
            <a:avLst/>
          </a:prstGeom>
          <a:noFill/>
        </p:spPr>
      </p:pic>
      <p:pic>
        <p:nvPicPr>
          <p:cNvPr id="19" name="Picture 4" descr="http://s39.radikal.ru/i084/1009/ae/fe0c93152f1a.png"/>
          <p:cNvPicPr>
            <a:picLocks noChangeAspect="1" noChangeArrowheads="1"/>
          </p:cNvPicPr>
          <p:nvPr userDrawn="1"/>
        </p:nvPicPr>
        <p:blipFill>
          <a:blip r:embed="rId7" cstate="print"/>
          <a:srcRect l="37799" t="8753" r="44057" b="64986"/>
          <a:stretch>
            <a:fillRect/>
          </a:stretch>
        </p:blipFill>
        <p:spPr bwMode="auto">
          <a:xfrm>
            <a:off x="1547664" y="3861048"/>
            <a:ext cx="360040" cy="330036"/>
          </a:xfrm>
          <a:prstGeom prst="rect">
            <a:avLst/>
          </a:prstGeom>
          <a:noFill/>
        </p:spPr>
      </p:pic>
      <p:pic>
        <p:nvPicPr>
          <p:cNvPr id="20" name="Picture 4" descr="http://s39.radikal.ru/i084/1009/ae/fe0c93152f1a.png"/>
          <p:cNvPicPr>
            <a:picLocks noChangeAspect="1" noChangeArrowheads="1"/>
          </p:cNvPicPr>
          <p:nvPr userDrawn="1"/>
        </p:nvPicPr>
        <p:blipFill>
          <a:blip r:embed="rId7" cstate="print"/>
          <a:srcRect l="37799" t="8753" r="44057" b="64986"/>
          <a:stretch>
            <a:fillRect/>
          </a:stretch>
        </p:blipFill>
        <p:spPr bwMode="auto">
          <a:xfrm>
            <a:off x="827584" y="1556792"/>
            <a:ext cx="360040" cy="330036"/>
          </a:xfrm>
          <a:prstGeom prst="rect">
            <a:avLst/>
          </a:prstGeom>
          <a:noFill/>
        </p:spPr>
      </p:pic>
      <p:pic>
        <p:nvPicPr>
          <p:cNvPr id="21" name="Picture 4" descr="http://s39.radikal.ru/i084/1009/ae/fe0c93152f1a.png"/>
          <p:cNvPicPr>
            <a:picLocks noChangeAspect="1" noChangeArrowheads="1"/>
          </p:cNvPicPr>
          <p:nvPr userDrawn="1"/>
        </p:nvPicPr>
        <p:blipFill>
          <a:blip r:embed="rId7" cstate="print"/>
          <a:srcRect l="37799" t="8753" r="44057" b="64986"/>
          <a:stretch>
            <a:fillRect/>
          </a:stretch>
        </p:blipFill>
        <p:spPr bwMode="auto">
          <a:xfrm>
            <a:off x="251520" y="5805264"/>
            <a:ext cx="360040" cy="330036"/>
          </a:xfrm>
          <a:prstGeom prst="rect">
            <a:avLst/>
          </a:prstGeom>
          <a:noFill/>
        </p:spPr>
      </p:pic>
      <p:pic>
        <p:nvPicPr>
          <p:cNvPr id="13" name="Picture 6" descr="http://migalaite.blog.tut.by/files/2012/05/0_625cd_ea1f50e9_XL-150x150.png"/>
          <p:cNvPicPr>
            <a:picLocks noChangeAspect="1" noChangeArrowheads="1"/>
          </p:cNvPicPr>
          <p:nvPr userDrawn="1"/>
        </p:nvPicPr>
        <p:blipFill>
          <a:blip r:embed="rId8" cstate="print"/>
          <a:srcRect/>
          <a:stretch>
            <a:fillRect/>
          </a:stretch>
        </p:blipFill>
        <p:spPr bwMode="auto">
          <a:xfrm rot="17668445">
            <a:off x="382425" y="1759706"/>
            <a:ext cx="1010134" cy="1010134"/>
          </a:xfrm>
          <a:prstGeom prst="rect">
            <a:avLst/>
          </a:prstGeom>
          <a:noFill/>
        </p:spPr>
      </p:pic>
      <p:pic>
        <p:nvPicPr>
          <p:cNvPr id="12" name="Picture 6" descr="http://migalaite.blog.tut.by/files/2012/05/0_625cd_ea1f50e9_XL-150x150.png"/>
          <p:cNvPicPr>
            <a:picLocks noChangeAspect="1" noChangeArrowheads="1"/>
          </p:cNvPicPr>
          <p:nvPr userDrawn="1"/>
        </p:nvPicPr>
        <p:blipFill>
          <a:blip r:embed="rId8" cstate="print"/>
          <a:srcRect/>
          <a:stretch>
            <a:fillRect/>
          </a:stretch>
        </p:blipFill>
        <p:spPr bwMode="auto">
          <a:xfrm rot="163665">
            <a:off x="1283049" y="5036593"/>
            <a:ext cx="1008112" cy="1008112"/>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498DFCC-B104-43CC-84B0-2DFD8F81AB33}" type="datetimeFigureOut">
              <a:rPr lang="ru-RU" smtClean="0"/>
              <a:pPr/>
              <a:t>27.07.2018</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615C4A-CFA1-48A5-A64E-9BBC64537739}"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5" r:id="rId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8" name="Picture 4" descr="http://img-fotki.yandex.ru/get/4418/66124276.b/0_5fddb_431b01a1_S.jpg"/>
          <p:cNvPicPr>
            <a:picLocks noChangeAspect="1" noChangeArrowheads="1"/>
          </p:cNvPicPr>
          <p:nvPr/>
        </p:nvPicPr>
        <p:blipFill>
          <a:blip r:embed="rId2" cstate="print"/>
          <a:srcRect/>
          <a:stretch>
            <a:fillRect/>
          </a:stretch>
        </p:blipFill>
        <p:spPr bwMode="auto">
          <a:xfrm>
            <a:off x="7524328" y="4437112"/>
            <a:ext cx="1368152" cy="1739176"/>
          </a:xfrm>
          <a:prstGeom prst="rect">
            <a:avLst/>
          </a:prstGeom>
          <a:noFill/>
        </p:spPr>
      </p:pic>
      <p:sp>
        <p:nvSpPr>
          <p:cNvPr id="13" name="Заголовок 1"/>
          <p:cNvSpPr>
            <a:spLocks noGrp="1"/>
          </p:cNvSpPr>
          <p:nvPr>
            <p:ph type="ctrTitle"/>
          </p:nvPr>
        </p:nvSpPr>
        <p:spPr>
          <a:xfrm>
            <a:off x="1367136" y="1412776"/>
            <a:ext cx="7776864" cy="2403698"/>
          </a:xfrm>
        </p:spPr>
        <p:txBody>
          <a:bodyPr>
            <a:normAutofit/>
          </a:bodyPr>
          <a:lstStyle/>
          <a:p>
            <a:pPr lvl="0">
              <a:defRPr/>
            </a:pPr>
            <a:r>
              <a:rPr lang="ru-RU" sz="5000" b="1" i="1" dirty="0" smtClean="0">
                <a:solidFill>
                  <a:srgbClr val="7030A0"/>
                </a:solidFill>
                <a:latin typeface="Georgia" pitchFamily="18" charset="0"/>
              </a:rPr>
              <a:t>«Знатоки природы»</a:t>
            </a:r>
            <a:endParaRPr lang="ru-RU" sz="5000" b="1" i="1" dirty="0">
              <a:ln w="1905"/>
              <a:solidFill>
                <a:srgbClr val="7030A0"/>
              </a:solidFill>
              <a:effectLst>
                <a:innerShdw blurRad="69850" dist="43180" dir="5400000">
                  <a:srgbClr val="000000">
                    <a:alpha val="65000"/>
                  </a:srgbClr>
                </a:innerShdw>
              </a:effectLst>
              <a:latin typeface="Georgia" pitchFamily="18" charset="0"/>
            </a:endParaRPr>
          </a:p>
        </p:txBody>
      </p:sp>
      <p:sp>
        <p:nvSpPr>
          <p:cNvPr id="12" name="Подзаголовок 2"/>
          <p:cNvSpPr>
            <a:spLocks noGrp="1"/>
          </p:cNvSpPr>
          <p:nvPr>
            <p:ph type="subTitle" idx="1"/>
          </p:nvPr>
        </p:nvSpPr>
        <p:spPr>
          <a:xfrm>
            <a:off x="3707904" y="5301208"/>
            <a:ext cx="5292080" cy="1752600"/>
          </a:xfrm>
        </p:spPr>
        <p:txBody>
          <a:bodyPr>
            <a:normAutofit/>
          </a:bodyPr>
          <a:lstStyle/>
          <a:p>
            <a:endParaRPr lang="ru-RU" dirty="0">
              <a:solidFill>
                <a:schemeClr val="tx1"/>
              </a:solidFill>
            </a:endParaRPr>
          </a:p>
        </p:txBody>
      </p:sp>
      <p:sp>
        <p:nvSpPr>
          <p:cNvPr id="5" name="Прямоугольник 4"/>
          <p:cNvSpPr/>
          <p:nvPr/>
        </p:nvSpPr>
        <p:spPr>
          <a:xfrm>
            <a:off x="2843808" y="260648"/>
            <a:ext cx="6048672" cy="1323439"/>
          </a:xfrm>
          <a:prstGeom prst="rect">
            <a:avLst/>
          </a:prstGeom>
        </p:spPr>
        <p:txBody>
          <a:bodyPr wrap="square">
            <a:spAutoFit/>
          </a:bodyPr>
          <a:lstStyle/>
          <a:p>
            <a:pPr algn="ctr"/>
            <a:r>
              <a:rPr lang="ru-RU" sz="4000" b="1" dirty="0" smtClean="0">
                <a:solidFill>
                  <a:srgbClr val="92D050"/>
                </a:solidFill>
                <a:effectLst>
                  <a:outerShdw blurRad="38100" dist="38100" dir="2700000" algn="tl">
                    <a:srgbClr val="000000">
                      <a:alpha val="43137"/>
                    </a:srgbClr>
                  </a:outerShdw>
                </a:effectLst>
                <a:latin typeface="Georgia" pitchFamily="18" charset="0"/>
              </a:rPr>
              <a:t>Деловая игра для педагогов </a:t>
            </a:r>
            <a:endParaRPr lang="ru-RU" sz="4000" dirty="0">
              <a:solidFill>
                <a:srgbClr val="92D050"/>
              </a:solidFill>
              <a:effectLst>
                <a:outerShdw blurRad="38100" dist="38100" dir="2700000" algn="tl">
                  <a:srgbClr val="000000">
                    <a:alpha val="43137"/>
                  </a:srgbClr>
                </a:outerShdw>
              </a:effectLst>
              <a:latin typeface="Georgia"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
          <p:cNvSpPr>
            <a:spLocks noChangeArrowheads="1"/>
          </p:cNvSpPr>
          <p:nvPr/>
        </p:nvSpPr>
        <p:spPr bwMode="auto">
          <a:xfrm>
            <a:off x="2051720" y="0"/>
            <a:ext cx="7092280" cy="332398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fontAlgn="base">
              <a:spcBef>
                <a:spcPct val="0"/>
              </a:spcBef>
              <a:spcAft>
                <a:spcPct val="0"/>
              </a:spcAft>
            </a:pPr>
            <a:r>
              <a:rPr lang="ru-RU" sz="3000" b="1" dirty="0" smtClean="0">
                <a:solidFill>
                  <a:srgbClr val="C00000"/>
                </a:solidFill>
                <a:latin typeface="Georgia" pitchFamily="18" charset="0"/>
                <a:ea typeface="Times New Roman" pitchFamily="18" charset="0"/>
                <a:cs typeface="Tahoma" pitchFamily="34" charset="0"/>
              </a:rPr>
              <a:t>11.</a:t>
            </a:r>
            <a:r>
              <a:rPr kumimoji="0" lang="ru-RU" sz="3000" b="1" i="0" u="none" strike="noStrike" cap="none" normalizeH="0" baseline="0" dirty="0" smtClean="0">
                <a:ln>
                  <a:noFill/>
                </a:ln>
                <a:solidFill>
                  <a:srgbClr val="000000"/>
                </a:solidFill>
                <a:effectLst/>
                <a:latin typeface="Georgia" pitchFamily="18" charset="0"/>
                <a:ea typeface="Times New Roman" pitchFamily="18" charset="0"/>
                <a:cs typeface="Tahoma" pitchFamily="34" charset="0"/>
              </a:rPr>
              <a:t>Пожалуйста, закончите предложение: «</a:t>
            </a:r>
            <a:r>
              <a:rPr lang="ru-RU" sz="3000" b="1" dirty="0" smtClean="0">
                <a:latin typeface="Georgia" pitchFamily="18" charset="0"/>
                <a:ea typeface="Times New Roman" pitchFamily="18" charset="0"/>
                <a:cs typeface="Tahoma" pitchFamily="34" charset="0"/>
              </a:rPr>
              <a:t>Экологическое воспитание должно стать неотъемлемой частью всего воспитательно-образовательного процесса и включаться </a:t>
            </a:r>
            <a:r>
              <a:rPr kumimoji="0" lang="ru-RU" sz="3000" b="1" i="0" u="none" strike="noStrike" cap="none" normalizeH="0" baseline="0" dirty="0" smtClean="0">
                <a:ln>
                  <a:noFill/>
                </a:ln>
                <a:solidFill>
                  <a:srgbClr val="000000"/>
                </a:solidFill>
                <a:effectLst/>
                <a:latin typeface="Georgia" pitchFamily="18" charset="0"/>
                <a:ea typeface="Times New Roman" pitchFamily="18" charset="0"/>
                <a:cs typeface="Tahoma" pitchFamily="34" charset="0"/>
              </a:rPr>
              <a:t>…»</a:t>
            </a:r>
            <a:endParaRPr kumimoji="0" lang="ru-RU" sz="3000" b="1" i="0" u="none" strike="noStrike" cap="none" normalizeH="0" baseline="0" dirty="0" smtClean="0">
              <a:ln>
                <a:noFill/>
              </a:ln>
              <a:solidFill>
                <a:schemeClr val="tx1"/>
              </a:solidFill>
              <a:effectLst/>
              <a:latin typeface="Georgia" pitchFamily="18" charset="0"/>
              <a:cs typeface="Arial" pitchFamily="34" charset="0"/>
            </a:endParaRPr>
          </a:p>
        </p:txBody>
      </p:sp>
      <p:sp>
        <p:nvSpPr>
          <p:cNvPr id="9" name="Rectangle 2"/>
          <p:cNvSpPr>
            <a:spLocks noChangeArrowheads="1"/>
          </p:cNvSpPr>
          <p:nvPr/>
        </p:nvSpPr>
        <p:spPr bwMode="auto">
          <a:xfrm>
            <a:off x="2627784" y="3717032"/>
            <a:ext cx="6516216" cy="240065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3000" b="1" i="1" u="none" strike="noStrike" cap="none" normalizeH="0" baseline="0" dirty="0" smtClean="0">
                <a:ln>
                  <a:noFill/>
                </a:ln>
                <a:solidFill>
                  <a:srgbClr val="C00000"/>
                </a:solidFill>
                <a:effectLst/>
                <a:latin typeface="Georgia" pitchFamily="18" charset="0"/>
                <a:ea typeface="Times New Roman" pitchFamily="18" charset="0"/>
                <a:cs typeface="Tahoma" pitchFamily="34" charset="0"/>
              </a:rPr>
              <a:t>(во все виды деятельности: непосредственно-образовательную деятельность, прогулки, режимные моменты, игры)</a:t>
            </a:r>
            <a:endParaRPr kumimoji="0" lang="ru-RU" sz="3000" b="1" i="1" u="none" strike="noStrike" cap="none" normalizeH="0" baseline="0" dirty="0" smtClean="0">
              <a:ln>
                <a:noFill/>
              </a:ln>
              <a:solidFill>
                <a:srgbClr val="C00000"/>
              </a:solidFill>
              <a:effectLst/>
              <a:latin typeface="Georgia" pitchFamily="18"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strVal val="#ppt_w*0.70"/>
                                          </p:val>
                                        </p:tav>
                                        <p:tav tm="100000">
                                          <p:val>
                                            <p:strVal val="#ppt_w"/>
                                          </p:val>
                                        </p:tav>
                                      </p:tavLst>
                                    </p:anim>
                                    <p:anim calcmode="lin" valueType="num">
                                      <p:cBhvr>
                                        <p:cTn id="8" dur="500" fill="hold"/>
                                        <p:tgtEl>
                                          <p:spTgt spid="8"/>
                                        </p:tgtEl>
                                        <p:attrNameLst>
                                          <p:attrName>ppt_h</p:attrName>
                                        </p:attrNameLst>
                                      </p:cBhvr>
                                      <p:tavLst>
                                        <p:tav tm="0">
                                          <p:val>
                                            <p:strVal val="#ppt_h"/>
                                          </p:val>
                                        </p:tav>
                                        <p:tav tm="100000">
                                          <p:val>
                                            <p:strVal val="#ppt_h"/>
                                          </p:val>
                                        </p:tav>
                                      </p:tavLst>
                                    </p:anim>
                                    <p:animEffect transition="in" filter="fade">
                                      <p:cBhvr>
                                        <p:cTn id="9" dur="500"/>
                                        <p:tgtEl>
                                          <p:spTgt spid="8"/>
                                        </p:tgtEl>
                                      </p:cBhvr>
                                    </p:animEffect>
                                  </p:childTnLst>
                                </p:cTn>
                              </p:par>
                            </p:childTnLst>
                          </p:cTn>
                        </p:par>
                      </p:childTnLst>
                    </p:cTn>
                  </p:par>
                  <p:par>
                    <p:cTn id="10" fill="hold">
                      <p:stCondLst>
                        <p:cond delay="indefinite"/>
                      </p:stCondLst>
                      <p:childTnLst>
                        <p:par>
                          <p:cTn id="11" fill="hold">
                            <p:stCondLst>
                              <p:cond delay="0"/>
                            </p:stCondLst>
                            <p:childTnLst>
                              <p:par>
                                <p:cTn id="12" presetID="9" presetClass="entr" presetSubtype="0"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dissolve">
                                      <p:cBhvr>
                                        <p:cTn id="1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67744" y="0"/>
            <a:ext cx="6876256" cy="1200329"/>
          </a:xfrm>
          <a:prstGeom prst="rect">
            <a:avLst/>
          </a:prstGeom>
        </p:spPr>
        <p:txBody>
          <a:bodyPr wrap="square">
            <a:spAutoFit/>
          </a:bodyPr>
          <a:lstStyle/>
          <a:p>
            <a:pPr algn="ctr"/>
            <a:r>
              <a:rPr lang="ru-RU" sz="2400" b="1" dirty="0" smtClean="0">
                <a:solidFill>
                  <a:srgbClr val="0000FF"/>
                </a:solidFill>
                <a:latin typeface="Georgia" pitchFamily="18" charset="0"/>
              </a:rPr>
              <a:t>12.</a:t>
            </a:r>
            <a:r>
              <a:rPr lang="ru-RU" sz="2400" b="1" dirty="0" smtClean="0">
                <a:latin typeface="Georgia" pitchFamily="18" charset="0"/>
              </a:rPr>
              <a:t>Почему экологическим воспитанием ребенка нужно заниматься с самого раннего возраста?  </a:t>
            </a:r>
            <a:endParaRPr lang="ru-RU" sz="2400" b="1" dirty="0">
              <a:latin typeface="Georgia" pitchFamily="18" charset="0"/>
            </a:endParaRPr>
          </a:p>
        </p:txBody>
      </p:sp>
      <p:sp>
        <p:nvSpPr>
          <p:cNvPr id="3" name="Rectangle 1"/>
          <p:cNvSpPr>
            <a:spLocks noChangeArrowheads="1"/>
          </p:cNvSpPr>
          <p:nvPr/>
        </p:nvSpPr>
        <p:spPr bwMode="auto">
          <a:xfrm>
            <a:off x="2267744" y="1327557"/>
            <a:ext cx="6876256" cy="558614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tabLst/>
            </a:pPr>
            <a:r>
              <a:rPr kumimoji="0" lang="ru-RU" sz="2100" b="1" i="1" u="none" strike="noStrike" cap="none" normalizeH="0" baseline="0" dirty="0" smtClean="0">
                <a:ln>
                  <a:noFill/>
                </a:ln>
                <a:solidFill>
                  <a:srgbClr val="0000FF"/>
                </a:solidFill>
                <a:effectLst/>
                <a:latin typeface="Georgia" pitchFamily="18" charset="0"/>
                <a:ea typeface="Times New Roman" pitchFamily="18" charset="0"/>
                <a:cs typeface="Arial" pitchFamily="34" charset="0"/>
              </a:rPr>
              <a:t>(Дошкольный возраст</a:t>
            </a:r>
            <a:r>
              <a:rPr kumimoji="0" lang="ru-RU" sz="2100" b="1" i="1" u="none" strike="noStrike" cap="none" normalizeH="0" dirty="0" smtClean="0">
                <a:ln>
                  <a:noFill/>
                </a:ln>
                <a:solidFill>
                  <a:srgbClr val="0000FF"/>
                </a:solidFill>
                <a:effectLst/>
                <a:latin typeface="Georgia" pitchFamily="18" charset="0"/>
                <a:ea typeface="Times New Roman" pitchFamily="18" charset="0"/>
                <a:cs typeface="Arial" pitchFamily="34" charset="0"/>
              </a:rPr>
              <a:t> – наиболее благоприятный период экологического воспитания. Ребенок познает мир с открытой душой и сердцем. Именно в этом возрасте накапливаются яркие, образные эмоциональные впечатления, первые природоведческие представления, закладываются фундамент правильного отношения к окружающему миру и ценностной ориентации в нем. Как писал А.В.Луначарский «маленького ребенка можно лепить, старшего приходится уже гнуть, взрослого ломать». Поэтому, любовь к природе, сознательное, бережное и заинтересованное отношение к ней каждого человека должны воспитываться с раннего детства</a:t>
            </a:r>
            <a:r>
              <a:rPr kumimoji="0" lang="ru-RU" sz="2100" b="1" i="1" u="none" strike="noStrike" cap="none" normalizeH="0" baseline="0" dirty="0" smtClean="0">
                <a:ln>
                  <a:noFill/>
                </a:ln>
                <a:solidFill>
                  <a:srgbClr val="0000FF"/>
                </a:solidFill>
                <a:effectLst/>
                <a:latin typeface="Georgia" pitchFamily="18" charset="0"/>
                <a:ea typeface="Times New Roman" pitchFamily="18" charset="0"/>
                <a:cs typeface="Arial" pitchFamily="34" charset="0"/>
              </a:rPr>
              <a:t>)</a:t>
            </a:r>
            <a:endParaRPr kumimoji="0" lang="ru-RU" sz="2100" b="1" i="1" u="none" strike="noStrike" cap="none" normalizeH="0" baseline="0" dirty="0" smtClean="0">
              <a:ln>
                <a:noFill/>
              </a:ln>
              <a:solidFill>
                <a:srgbClr val="0000FF"/>
              </a:solidFill>
              <a:effectLst/>
              <a:latin typeface="Georgia" pitchFamily="18"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ppt_w*0.70"/>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9"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dissolve">
                                      <p:cBhvr>
                                        <p:cTn id="1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ChangeArrowheads="1"/>
          </p:cNvSpPr>
          <p:nvPr/>
        </p:nvSpPr>
        <p:spPr bwMode="auto">
          <a:xfrm>
            <a:off x="1619672" y="0"/>
            <a:ext cx="7524328" cy="55399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ru-RU" sz="3000" b="1" i="0" u="none" strike="noStrike" cap="none" normalizeH="0" baseline="0" dirty="0" smtClean="0">
                <a:ln>
                  <a:noFill/>
                </a:ln>
                <a:solidFill>
                  <a:srgbClr val="FF3300"/>
                </a:solidFill>
                <a:effectLst/>
                <a:latin typeface="Comic Sans MS" pitchFamily="66" charset="0"/>
                <a:ea typeface="Times New Roman" pitchFamily="18" charset="0"/>
                <a:cs typeface="Times New Roman" pitchFamily="18" charset="0"/>
              </a:rPr>
              <a:t>Конкурс №2 «Народные приметы»</a:t>
            </a:r>
            <a:endParaRPr kumimoji="0" lang="ru-RU" sz="3000" b="0" i="0" u="none" strike="noStrike" cap="none" normalizeH="0" baseline="0" dirty="0" smtClean="0">
              <a:ln>
                <a:noFill/>
              </a:ln>
              <a:solidFill>
                <a:srgbClr val="FF3300"/>
              </a:solidFill>
              <a:effectLst/>
              <a:latin typeface="Comic Sans MS" pitchFamily="66" charset="0"/>
              <a:cs typeface="Arial" pitchFamily="34" charset="0"/>
            </a:endParaRPr>
          </a:p>
        </p:txBody>
      </p:sp>
      <p:sp>
        <p:nvSpPr>
          <p:cNvPr id="15" name="Прямоугольник 14"/>
          <p:cNvSpPr>
            <a:spLocks noChangeArrowheads="1"/>
          </p:cNvSpPr>
          <p:nvPr/>
        </p:nvSpPr>
        <p:spPr bwMode="auto">
          <a:xfrm>
            <a:off x="2339752" y="692696"/>
            <a:ext cx="4923143" cy="461665"/>
          </a:xfrm>
          <a:prstGeom prst="rect">
            <a:avLst/>
          </a:prstGeom>
          <a:noFill/>
          <a:ln w="9525">
            <a:noFill/>
            <a:miter lim="800000"/>
            <a:headEnd/>
            <a:tailEnd/>
          </a:ln>
        </p:spPr>
        <p:txBody>
          <a:bodyPr wrap="none">
            <a:spAutoFit/>
          </a:bodyPr>
          <a:lstStyle/>
          <a:p>
            <a:r>
              <a:rPr lang="ru-RU" sz="2400" dirty="0">
                <a:latin typeface="Georgia" pitchFamily="18" charset="0"/>
              </a:rPr>
              <a:t> </a:t>
            </a:r>
            <a:r>
              <a:rPr lang="ru-RU" sz="2400" dirty="0" smtClean="0">
                <a:latin typeface="Georgia" pitchFamily="18" charset="0"/>
              </a:rPr>
              <a:t>Паук плетет большую паутину –</a:t>
            </a:r>
            <a:endParaRPr lang="ru-RU" sz="2400" dirty="0">
              <a:latin typeface="Georgia" pitchFamily="18" charset="0"/>
            </a:endParaRPr>
          </a:p>
        </p:txBody>
      </p:sp>
      <p:sp>
        <p:nvSpPr>
          <p:cNvPr id="16" name="Прямоугольник 15"/>
          <p:cNvSpPr>
            <a:spLocks noChangeArrowheads="1"/>
          </p:cNvSpPr>
          <p:nvPr/>
        </p:nvSpPr>
        <p:spPr bwMode="auto">
          <a:xfrm>
            <a:off x="4572000" y="1268760"/>
            <a:ext cx="2699778" cy="461665"/>
          </a:xfrm>
          <a:prstGeom prst="rect">
            <a:avLst/>
          </a:prstGeom>
          <a:noFill/>
          <a:ln w="9525">
            <a:noFill/>
            <a:miter lim="800000"/>
            <a:headEnd/>
            <a:tailEnd/>
          </a:ln>
        </p:spPr>
        <p:txBody>
          <a:bodyPr wrap="none">
            <a:spAutoFit/>
          </a:bodyPr>
          <a:lstStyle/>
          <a:p>
            <a:r>
              <a:rPr lang="ru-RU" sz="2400" b="1" i="1" dirty="0">
                <a:latin typeface="Georgia" pitchFamily="18" charset="0"/>
              </a:rPr>
              <a:t>к сухой погоде.</a:t>
            </a:r>
          </a:p>
        </p:txBody>
      </p:sp>
      <p:pic>
        <p:nvPicPr>
          <p:cNvPr id="17" name="Picture 4" descr="http://im5-tub-ru.yandex.net/i?id=430031313-01-72&amp;n=21"/>
          <p:cNvPicPr>
            <a:picLocks noChangeAspect="1" noChangeArrowheads="1"/>
          </p:cNvPicPr>
          <p:nvPr/>
        </p:nvPicPr>
        <p:blipFill>
          <a:blip r:embed="rId2" cstate="print"/>
          <a:srcRect/>
          <a:stretch>
            <a:fillRect/>
          </a:stretch>
        </p:blipFill>
        <p:spPr bwMode="auto">
          <a:xfrm>
            <a:off x="7164288" y="692696"/>
            <a:ext cx="1800225" cy="1428750"/>
          </a:xfrm>
          <a:prstGeom prst="rect">
            <a:avLst/>
          </a:prstGeom>
          <a:noFill/>
          <a:ln w="9525">
            <a:noFill/>
            <a:miter lim="800000"/>
            <a:headEnd/>
            <a:tailEnd/>
          </a:ln>
        </p:spPr>
      </p:pic>
      <p:sp>
        <p:nvSpPr>
          <p:cNvPr id="18" name="Прямоугольник 17"/>
          <p:cNvSpPr>
            <a:spLocks noChangeArrowheads="1"/>
          </p:cNvSpPr>
          <p:nvPr/>
        </p:nvSpPr>
        <p:spPr bwMode="auto">
          <a:xfrm>
            <a:off x="2195736" y="1988840"/>
            <a:ext cx="3632726" cy="461665"/>
          </a:xfrm>
          <a:prstGeom prst="rect">
            <a:avLst/>
          </a:prstGeom>
          <a:noFill/>
          <a:ln w="9525">
            <a:noFill/>
            <a:miter lim="800000"/>
            <a:headEnd/>
            <a:tailEnd/>
          </a:ln>
        </p:spPr>
        <p:txBody>
          <a:bodyPr wrap="none">
            <a:spAutoFit/>
          </a:bodyPr>
          <a:lstStyle/>
          <a:p>
            <a:r>
              <a:rPr lang="ru-RU" sz="2400" dirty="0" smtClean="0">
                <a:latin typeface="Georgia" pitchFamily="18" charset="0"/>
              </a:rPr>
              <a:t>Греется уж на дороге – </a:t>
            </a:r>
            <a:r>
              <a:rPr lang="ru-RU" sz="2400" i="1" dirty="0" smtClean="0">
                <a:latin typeface="Georgia" pitchFamily="18" charset="0"/>
              </a:rPr>
              <a:t> </a:t>
            </a:r>
            <a:endParaRPr lang="ru-RU" sz="2400" dirty="0">
              <a:latin typeface="Georgia" pitchFamily="18" charset="0"/>
            </a:endParaRPr>
          </a:p>
        </p:txBody>
      </p:sp>
      <p:sp>
        <p:nvSpPr>
          <p:cNvPr id="19" name="Прямоугольник 18"/>
          <p:cNvSpPr>
            <a:spLocks noChangeArrowheads="1"/>
          </p:cNvSpPr>
          <p:nvPr/>
        </p:nvSpPr>
        <p:spPr bwMode="auto">
          <a:xfrm>
            <a:off x="5724128" y="2204864"/>
            <a:ext cx="2435282" cy="461665"/>
          </a:xfrm>
          <a:prstGeom prst="rect">
            <a:avLst/>
          </a:prstGeom>
          <a:noFill/>
          <a:ln w="9525">
            <a:noFill/>
            <a:miter lim="800000"/>
            <a:headEnd/>
            <a:tailEnd/>
          </a:ln>
        </p:spPr>
        <p:txBody>
          <a:bodyPr wrap="none">
            <a:spAutoFit/>
          </a:bodyPr>
          <a:lstStyle/>
          <a:p>
            <a:r>
              <a:rPr lang="ru-RU" sz="2400" b="1" i="1" dirty="0" smtClean="0">
                <a:latin typeface="Georgia" pitchFamily="18" charset="0"/>
              </a:rPr>
              <a:t>будет дождь</a:t>
            </a:r>
            <a:endParaRPr lang="ru-RU" sz="2400" b="1" i="1" dirty="0">
              <a:latin typeface="Georgia" pitchFamily="18" charset="0"/>
            </a:endParaRPr>
          </a:p>
        </p:txBody>
      </p:sp>
      <p:sp>
        <p:nvSpPr>
          <p:cNvPr id="20" name="Прямоугольник 19"/>
          <p:cNvSpPr>
            <a:spLocks noChangeArrowheads="1"/>
          </p:cNvSpPr>
          <p:nvPr/>
        </p:nvSpPr>
        <p:spPr bwMode="auto">
          <a:xfrm>
            <a:off x="3779912" y="2996952"/>
            <a:ext cx="3554178" cy="461665"/>
          </a:xfrm>
          <a:prstGeom prst="rect">
            <a:avLst/>
          </a:prstGeom>
          <a:noFill/>
          <a:ln w="9525">
            <a:noFill/>
            <a:miter lim="800000"/>
            <a:headEnd/>
            <a:tailEnd/>
          </a:ln>
        </p:spPr>
        <p:txBody>
          <a:bodyPr wrap="none">
            <a:spAutoFit/>
          </a:bodyPr>
          <a:lstStyle/>
          <a:p>
            <a:r>
              <a:rPr lang="ru-RU" sz="2400" dirty="0" smtClean="0">
                <a:latin typeface="Georgia" pitchFamily="18" charset="0"/>
              </a:rPr>
              <a:t>Птицы низко </a:t>
            </a:r>
            <a:r>
              <a:rPr lang="ru-RU" sz="2400" dirty="0">
                <a:latin typeface="Georgia" pitchFamily="18" charset="0"/>
              </a:rPr>
              <a:t>летают – </a:t>
            </a:r>
          </a:p>
        </p:txBody>
      </p:sp>
      <p:sp>
        <p:nvSpPr>
          <p:cNvPr id="21" name="Прямоугольник 20"/>
          <p:cNvSpPr>
            <a:spLocks noChangeArrowheads="1"/>
          </p:cNvSpPr>
          <p:nvPr/>
        </p:nvSpPr>
        <p:spPr bwMode="auto">
          <a:xfrm>
            <a:off x="6588224" y="3501008"/>
            <a:ext cx="2324675" cy="461665"/>
          </a:xfrm>
          <a:prstGeom prst="rect">
            <a:avLst/>
          </a:prstGeom>
          <a:noFill/>
          <a:ln w="9525">
            <a:noFill/>
            <a:miter lim="800000"/>
            <a:headEnd/>
            <a:tailEnd/>
          </a:ln>
        </p:spPr>
        <p:txBody>
          <a:bodyPr wrap="none">
            <a:spAutoFit/>
          </a:bodyPr>
          <a:lstStyle/>
          <a:p>
            <a:r>
              <a:rPr lang="ru-RU" sz="2400" b="1" i="1" dirty="0" smtClean="0">
                <a:latin typeface="Georgia" pitchFamily="18" charset="0"/>
              </a:rPr>
              <a:t>скоро дождь</a:t>
            </a:r>
            <a:endParaRPr lang="ru-RU" sz="2400" b="1" i="1" dirty="0">
              <a:latin typeface="Georgia" pitchFamily="18" charset="0"/>
            </a:endParaRPr>
          </a:p>
        </p:txBody>
      </p:sp>
      <p:pic>
        <p:nvPicPr>
          <p:cNvPr id="22" name="Picture 8" descr="http://im8-tub-ru.yandex.net/i?id=39912525-36-72&amp;n=21"/>
          <p:cNvPicPr>
            <a:picLocks noChangeAspect="1" noChangeArrowheads="1"/>
          </p:cNvPicPr>
          <p:nvPr/>
        </p:nvPicPr>
        <p:blipFill>
          <a:blip r:embed="rId3" cstate="print"/>
          <a:srcRect/>
          <a:stretch>
            <a:fillRect/>
          </a:stretch>
        </p:blipFill>
        <p:spPr bwMode="auto">
          <a:xfrm>
            <a:off x="2195736" y="2636912"/>
            <a:ext cx="1438275" cy="1428750"/>
          </a:xfrm>
          <a:prstGeom prst="rect">
            <a:avLst/>
          </a:prstGeom>
          <a:noFill/>
          <a:ln w="9525">
            <a:noFill/>
            <a:miter lim="800000"/>
            <a:headEnd/>
            <a:tailEnd/>
          </a:ln>
        </p:spPr>
      </p:pic>
      <p:sp>
        <p:nvSpPr>
          <p:cNvPr id="23" name="Прямоугольник 22"/>
          <p:cNvSpPr>
            <a:spLocks noChangeArrowheads="1"/>
          </p:cNvSpPr>
          <p:nvPr/>
        </p:nvSpPr>
        <p:spPr bwMode="auto">
          <a:xfrm>
            <a:off x="2987824" y="4221088"/>
            <a:ext cx="2940228" cy="461665"/>
          </a:xfrm>
          <a:prstGeom prst="rect">
            <a:avLst/>
          </a:prstGeom>
          <a:noFill/>
          <a:ln w="9525">
            <a:noFill/>
            <a:miter lim="800000"/>
            <a:headEnd/>
            <a:tailEnd/>
          </a:ln>
        </p:spPr>
        <p:txBody>
          <a:bodyPr wrap="none">
            <a:spAutoFit/>
          </a:bodyPr>
          <a:lstStyle/>
          <a:p>
            <a:r>
              <a:rPr lang="ru-RU" sz="2400" dirty="0" smtClean="0">
                <a:latin typeface="Georgia" pitchFamily="18" charset="0"/>
              </a:rPr>
              <a:t>Черемуха в цвету– </a:t>
            </a:r>
            <a:endParaRPr lang="ru-RU" sz="2400" dirty="0">
              <a:latin typeface="Georgia" pitchFamily="18" charset="0"/>
            </a:endParaRPr>
          </a:p>
        </p:txBody>
      </p:sp>
      <p:sp>
        <p:nvSpPr>
          <p:cNvPr id="24" name="Прямоугольник 23"/>
          <p:cNvSpPr>
            <a:spLocks noChangeArrowheads="1"/>
          </p:cNvSpPr>
          <p:nvPr/>
        </p:nvSpPr>
        <p:spPr bwMode="auto">
          <a:xfrm>
            <a:off x="5262809" y="4653136"/>
            <a:ext cx="3881191" cy="461665"/>
          </a:xfrm>
          <a:prstGeom prst="rect">
            <a:avLst/>
          </a:prstGeom>
          <a:noFill/>
          <a:ln w="9525">
            <a:noFill/>
            <a:miter lim="800000"/>
            <a:headEnd/>
            <a:tailEnd/>
          </a:ln>
        </p:spPr>
        <p:txBody>
          <a:bodyPr wrap="none">
            <a:spAutoFit/>
          </a:bodyPr>
          <a:lstStyle/>
          <a:p>
            <a:r>
              <a:rPr lang="ru-RU" sz="2400" b="1" i="1" dirty="0">
                <a:latin typeface="Georgia" pitchFamily="18" charset="0"/>
              </a:rPr>
              <a:t>к холоду, заморозкам</a:t>
            </a:r>
          </a:p>
        </p:txBody>
      </p:sp>
      <p:sp>
        <p:nvSpPr>
          <p:cNvPr id="25" name="Прямоугольник 24"/>
          <p:cNvSpPr>
            <a:spLocks noChangeArrowheads="1"/>
          </p:cNvSpPr>
          <p:nvPr/>
        </p:nvSpPr>
        <p:spPr bwMode="auto">
          <a:xfrm>
            <a:off x="2483768" y="5445224"/>
            <a:ext cx="3879588" cy="461665"/>
          </a:xfrm>
          <a:prstGeom prst="rect">
            <a:avLst/>
          </a:prstGeom>
          <a:noFill/>
          <a:ln w="9525">
            <a:noFill/>
            <a:miter lim="800000"/>
            <a:headEnd/>
            <a:tailEnd/>
          </a:ln>
        </p:spPr>
        <p:txBody>
          <a:bodyPr wrap="none">
            <a:spAutoFit/>
          </a:bodyPr>
          <a:lstStyle/>
          <a:p>
            <a:r>
              <a:rPr lang="ru-RU" sz="2400" dirty="0">
                <a:latin typeface="Georgia" pitchFamily="18" charset="0"/>
              </a:rPr>
              <a:t>Если утром трава сухая – </a:t>
            </a:r>
          </a:p>
        </p:txBody>
      </p:sp>
      <p:sp>
        <p:nvSpPr>
          <p:cNvPr id="26" name="Прямоугольник 25"/>
          <p:cNvSpPr>
            <a:spLocks noChangeArrowheads="1"/>
          </p:cNvSpPr>
          <p:nvPr/>
        </p:nvSpPr>
        <p:spPr bwMode="auto">
          <a:xfrm>
            <a:off x="4924575" y="5949280"/>
            <a:ext cx="3930884" cy="461665"/>
          </a:xfrm>
          <a:prstGeom prst="rect">
            <a:avLst/>
          </a:prstGeom>
          <a:noFill/>
          <a:ln w="9525">
            <a:noFill/>
            <a:miter lim="800000"/>
            <a:headEnd/>
            <a:tailEnd/>
          </a:ln>
        </p:spPr>
        <p:txBody>
          <a:bodyPr wrap="none">
            <a:spAutoFit/>
          </a:bodyPr>
          <a:lstStyle/>
          <a:p>
            <a:r>
              <a:rPr lang="ru-RU" sz="2400" b="1" i="1" dirty="0">
                <a:latin typeface="Georgia" pitchFamily="18" charset="0"/>
              </a:rPr>
              <a:t>к вечеру </a:t>
            </a:r>
            <a:r>
              <a:rPr lang="ru-RU" sz="2400" b="1" i="1" dirty="0" smtClean="0">
                <a:latin typeface="Georgia" pitchFamily="18" charset="0"/>
              </a:rPr>
              <a:t>будет дождь</a:t>
            </a:r>
            <a:endParaRPr lang="ru-RU" sz="2400" b="1" i="1" dirty="0">
              <a:latin typeface="Georgia"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grpId="0" nodeType="withEffect">
                                  <p:stCondLst>
                                    <p:cond delay="0"/>
                                  </p:stCondLst>
                                  <p:childTnLst>
                                    <p:set>
                                      <p:cBhvr>
                                        <p:cTn id="6" dur="1" fill="hold">
                                          <p:stCondLst>
                                            <p:cond delay="0"/>
                                          </p:stCondLst>
                                        </p:cTn>
                                        <p:tgtEl>
                                          <p:spTgt spid="28673"/>
                                        </p:tgtEl>
                                        <p:attrNameLst>
                                          <p:attrName>style.visibility</p:attrName>
                                        </p:attrNameLst>
                                      </p:cBhvr>
                                      <p:to>
                                        <p:strVal val="visible"/>
                                      </p:to>
                                    </p:set>
                                    <p:anim from="(-#ppt_w/2)" to="(#ppt_x)" calcmode="lin" valueType="num">
                                      <p:cBhvr>
                                        <p:cTn id="7" dur="600" fill="hold">
                                          <p:stCondLst>
                                            <p:cond delay="0"/>
                                          </p:stCondLst>
                                        </p:cTn>
                                        <p:tgtEl>
                                          <p:spTgt spid="28673"/>
                                        </p:tgtEl>
                                        <p:attrNameLst>
                                          <p:attrName>ppt_x</p:attrName>
                                        </p:attrNameLst>
                                      </p:cBhvr>
                                    </p:anim>
                                    <p:anim from="0" to="-1.0" calcmode="lin" valueType="num">
                                      <p:cBhvr>
                                        <p:cTn id="8" dur="200" decel="50000" autoRev="1" fill="hold">
                                          <p:stCondLst>
                                            <p:cond delay="600"/>
                                          </p:stCondLst>
                                        </p:cTn>
                                        <p:tgtEl>
                                          <p:spTgt spid="28673"/>
                                        </p:tgtEl>
                                        <p:attrNameLst>
                                          <p:attrName>xshear</p:attrName>
                                        </p:attrNameLst>
                                      </p:cBhvr>
                                    </p:anim>
                                    <p:animScale>
                                      <p:cBhvr>
                                        <p:cTn id="9" dur="200" decel="100000" autoRev="1" fill="hold">
                                          <p:stCondLst>
                                            <p:cond delay="600"/>
                                          </p:stCondLst>
                                        </p:cTn>
                                        <p:tgtEl>
                                          <p:spTgt spid="28673"/>
                                        </p:tgtEl>
                                      </p:cBhvr>
                                      <p:from x="100000" y="100000"/>
                                      <p:to x="80000" y="100000"/>
                                    </p:animScale>
                                    <p:anim by="(#ppt_h/3+#ppt_w*0.1)" calcmode="lin" valueType="num">
                                      <p:cBhvr additive="sum">
                                        <p:cTn id="10" dur="200" decel="100000" autoRev="1" fill="hold">
                                          <p:stCondLst>
                                            <p:cond delay="600"/>
                                          </p:stCondLst>
                                        </p:cTn>
                                        <p:tgtEl>
                                          <p:spTgt spid="28673"/>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15">
                                            <p:txEl>
                                              <p:pRg st="0" end="0"/>
                                            </p:txEl>
                                          </p:spTgt>
                                        </p:tgtEl>
                                        <p:attrNameLst>
                                          <p:attrName>style.visibility</p:attrName>
                                        </p:attrNameLst>
                                      </p:cBhvr>
                                      <p:to>
                                        <p:strVal val="visible"/>
                                      </p:to>
                                    </p:set>
                                    <p:animEffect transition="in" filter="blinds(horizontal)">
                                      <p:cBhvr>
                                        <p:cTn id="15" dur="500"/>
                                        <p:tgtEl>
                                          <p:spTgt spid="15">
                                            <p:txEl>
                                              <p:pRg st="0" end="0"/>
                                            </p:txEl>
                                          </p:spTgt>
                                        </p:tgtEl>
                                      </p:cBhvr>
                                    </p:animEffect>
                                  </p:childTnLst>
                                </p:cTn>
                              </p:par>
                              <p:par>
                                <p:cTn id="16" presetID="54" presetClass="entr" presetSubtype="0" accel="100000" fill="hold" nodeType="withEffect">
                                  <p:stCondLst>
                                    <p:cond delay="0"/>
                                  </p:stCondLst>
                                  <p:childTnLst>
                                    <p:set>
                                      <p:cBhvr>
                                        <p:cTn id="17" dur="1" fill="hold">
                                          <p:stCondLst>
                                            <p:cond delay="0"/>
                                          </p:stCondLst>
                                        </p:cTn>
                                        <p:tgtEl>
                                          <p:spTgt spid="17"/>
                                        </p:tgtEl>
                                        <p:attrNameLst>
                                          <p:attrName>style.visibility</p:attrName>
                                        </p:attrNameLst>
                                      </p:cBhvr>
                                      <p:to>
                                        <p:strVal val="visible"/>
                                      </p:to>
                                    </p:set>
                                    <p:anim calcmode="lin" valueType="num">
                                      <p:cBhvr>
                                        <p:cTn id="18" dur="500" fill="hold"/>
                                        <p:tgtEl>
                                          <p:spTgt spid="17"/>
                                        </p:tgtEl>
                                        <p:attrNameLst>
                                          <p:attrName>ppt_w</p:attrName>
                                        </p:attrNameLst>
                                      </p:cBhvr>
                                      <p:tavLst>
                                        <p:tav tm="0">
                                          <p:val>
                                            <p:strVal val="#ppt_w*0.05"/>
                                          </p:val>
                                        </p:tav>
                                        <p:tav tm="100000">
                                          <p:val>
                                            <p:strVal val="#ppt_w"/>
                                          </p:val>
                                        </p:tav>
                                      </p:tavLst>
                                    </p:anim>
                                    <p:anim calcmode="lin" valueType="num">
                                      <p:cBhvr>
                                        <p:cTn id="19" dur="500" fill="hold"/>
                                        <p:tgtEl>
                                          <p:spTgt spid="17"/>
                                        </p:tgtEl>
                                        <p:attrNameLst>
                                          <p:attrName>ppt_h</p:attrName>
                                        </p:attrNameLst>
                                      </p:cBhvr>
                                      <p:tavLst>
                                        <p:tav tm="0">
                                          <p:val>
                                            <p:strVal val="#ppt_h"/>
                                          </p:val>
                                        </p:tav>
                                        <p:tav tm="100000">
                                          <p:val>
                                            <p:strVal val="#ppt_h"/>
                                          </p:val>
                                        </p:tav>
                                      </p:tavLst>
                                    </p:anim>
                                    <p:anim calcmode="lin" valueType="num">
                                      <p:cBhvr>
                                        <p:cTn id="20" dur="500" fill="hold"/>
                                        <p:tgtEl>
                                          <p:spTgt spid="17"/>
                                        </p:tgtEl>
                                        <p:attrNameLst>
                                          <p:attrName>ppt_x</p:attrName>
                                        </p:attrNameLst>
                                      </p:cBhvr>
                                      <p:tavLst>
                                        <p:tav tm="0">
                                          <p:val>
                                            <p:strVal val="#ppt_x-.2"/>
                                          </p:val>
                                        </p:tav>
                                        <p:tav tm="100000">
                                          <p:val>
                                            <p:strVal val="#ppt_x"/>
                                          </p:val>
                                        </p:tav>
                                      </p:tavLst>
                                    </p:anim>
                                    <p:anim calcmode="lin" valueType="num">
                                      <p:cBhvr>
                                        <p:cTn id="21" dur="500" fill="hold"/>
                                        <p:tgtEl>
                                          <p:spTgt spid="17"/>
                                        </p:tgtEl>
                                        <p:attrNameLst>
                                          <p:attrName>ppt_y</p:attrName>
                                        </p:attrNameLst>
                                      </p:cBhvr>
                                      <p:tavLst>
                                        <p:tav tm="0">
                                          <p:val>
                                            <p:strVal val="#ppt_y"/>
                                          </p:val>
                                        </p:tav>
                                        <p:tav tm="100000">
                                          <p:val>
                                            <p:strVal val="#ppt_y"/>
                                          </p:val>
                                        </p:tav>
                                      </p:tavLst>
                                    </p:anim>
                                    <p:animEffect transition="in" filter="fade">
                                      <p:cBhvr>
                                        <p:cTn id="22" dur="500"/>
                                        <p:tgtEl>
                                          <p:spTgt spid="17"/>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16">
                                            <p:txEl>
                                              <p:pRg st="0" end="0"/>
                                            </p:txEl>
                                          </p:spTgt>
                                        </p:tgtEl>
                                        <p:attrNameLst>
                                          <p:attrName>style.visibility</p:attrName>
                                        </p:attrNameLst>
                                      </p:cBhvr>
                                      <p:to>
                                        <p:strVal val="visible"/>
                                      </p:to>
                                    </p:set>
                                    <p:anim calcmode="lin" valueType="num">
                                      <p:cBhvr additive="base">
                                        <p:cTn id="27" dur="500" fill="hold"/>
                                        <p:tgtEl>
                                          <p:spTgt spid="16">
                                            <p:txEl>
                                              <p:pRg st="0" end="0"/>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1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3" presetClass="entr" presetSubtype="10" fill="hold" nodeType="clickEffect">
                                  <p:stCondLst>
                                    <p:cond delay="0"/>
                                  </p:stCondLst>
                                  <p:childTnLst>
                                    <p:set>
                                      <p:cBhvr>
                                        <p:cTn id="32" dur="1" fill="hold">
                                          <p:stCondLst>
                                            <p:cond delay="0"/>
                                          </p:stCondLst>
                                        </p:cTn>
                                        <p:tgtEl>
                                          <p:spTgt spid="18">
                                            <p:txEl>
                                              <p:pRg st="0" end="0"/>
                                            </p:txEl>
                                          </p:spTgt>
                                        </p:tgtEl>
                                        <p:attrNameLst>
                                          <p:attrName>style.visibility</p:attrName>
                                        </p:attrNameLst>
                                      </p:cBhvr>
                                      <p:to>
                                        <p:strVal val="visible"/>
                                      </p:to>
                                    </p:set>
                                    <p:animEffect transition="in" filter="blinds(horizontal)">
                                      <p:cBhvr>
                                        <p:cTn id="33" dur="500"/>
                                        <p:tgtEl>
                                          <p:spTgt spid="18">
                                            <p:txEl>
                                              <p:pRg st="0" end="0"/>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19">
                                            <p:txEl>
                                              <p:pRg st="0" end="0"/>
                                            </p:txEl>
                                          </p:spTgt>
                                        </p:tgtEl>
                                        <p:attrNameLst>
                                          <p:attrName>style.visibility</p:attrName>
                                        </p:attrNameLst>
                                      </p:cBhvr>
                                      <p:to>
                                        <p:strVal val="visible"/>
                                      </p:to>
                                    </p:set>
                                    <p:anim calcmode="lin" valueType="num">
                                      <p:cBhvr additive="base">
                                        <p:cTn id="38" dur="500" fill="hold"/>
                                        <p:tgtEl>
                                          <p:spTgt spid="19">
                                            <p:txEl>
                                              <p:pRg st="0" end="0"/>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1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3" presetClass="entr" presetSubtype="10" fill="hold" nodeType="clickEffect">
                                  <p:stCondLst>
                                    <p:cond delay="0"/>
                                  </p:stCondLst>
                                  <p:childTnLst>
                                    <p:set>
                                      <p:cBhvr>
                                        <p:cTn id="43" dur="1" fill="hold">
                                          <p:stCondLst>
                                            <p:cond delay="0"/>
                                          </p:stCondLst>
                                        </p:cTn>
                                        <p:tgtEl>
                                          <p:spTgt spid="20">
                                            <p:txEl>
                                              <p:pRg st="0" end="0"/>
                                            </p:txEl>
                                          </p:spTgt>
                                        </p:tgtEl>
                                        <p:attrNameLst>
                                          <p:attrName>style.visibility</p:attrName>
                                        </p:attrNameLst>
                                      </p:cBhvr>
                                      <p:to>
                                        <p:strVal val="visible"/>
                                      </p:to>
                                    </p:set>
                                    <p:animEffect transition="in" filter="blinds(horizontal)">
                                      <p:cBhvr>
                                        <p:cTn id="44" dur="500"/>
                                        <p:tgtEl>
                                          <p:spTgt spid="20">
                                            <p:txEl>
                                              <p:pRg st="0" end="0"/>
                                            </p:txEl>
                                          </p:spTgt>
                                        </p:tgtEl>
                                      </p:cBhvr>
                                    </p:animEffect>
                                  </p:childTnLst>
                                </p:cTn>
                              </p:par>
                              <p:par>
                                <p:cTn id="45" presetID="54" presetClass="entr" presetSubtype="0" accel="100000" fill="hold" nodeType="withEffect">
                                  <p:stCondLst>
                                    <p:cond delay="0"/>
                                  </p:stCondLst>
                                  <p:childTnLst>
                                    <p:set>
                                      <p:cBhvr>
                                        <p:cTn id="46" dur="1" fill="hold">
                                          <p:stCondLst>
                                            <p:cond delay="0"/>
                                          </p:stCondLst>
                                        </p:cTn>
                                        <p:tgtEl>
                                          <p:spTgt spid="22"/>
                                        </p:tgtEl>
                                        <p:attrNameLst>
                                          <p:attrName>style.visibility</p:attrName>
                                        </p:attrNameLst>
                                      </p:cBhvr>
                                      <p:to>
                                        <p:strVal val="visible"/>
                                      </p:to>
                                    </p:set>
                                    <p:anim calcmode="lin" valueType="num">
                                      <p:cBhvr>
                                        <p:cTn id="47" dur="500" fill="hold"/>
                                        <p:tgtEl>
                                          <p:spTgt spid="22"/>
                                        </p:tgtEl>
                                        <p:attrNameLst>
                                          <p:attrName>ppt_w</p:attrName>
                                        </p:attrNameLst>
                                      </p:cBhvr>
                                      <p:tavLst>
                                        <p:tav tm="0">
                                          <p:val>
                                            <p:strVal val="#ppt_w*0.05"/>
                                          </p:val>
                                        </p:tav>
                                        <p:tav tm="100000">
                                          <p:val>
                                            <p:strVal val="#ppt_w"/>
                                          </p:val>
                                        </p:tav>
                                      </p:tavLst>
                                    </p:anim>
                                    <p:anim calcmode="lin" valueType="num">
                                      <p:cBhvr>
                                        <p:cTn id="48" dur="500" fill="hold"/>
                                        <p:tgtEl>
                                          <p:spTgt spid="22"/>
                                        </p:tgtEl>
                                        <p:attrNameLst>
                                          <p:attrName>ppt_h</p:attrName>
                                        </p:attrNameLst>
                                      </p:cBhvr>
                                      <p:tavLst>
                                        <p:tav tm="0">
                                          <p:val>
                                            <p:strVal val="#ppt_h"/>
                                          </p:val>
                                        </p:tav>
                                        <p:tav tm="100000">
                                          <p:val>
                                            <p:strVal val="#ppt_h"/>
                                          </p:val>
                                        </p:tav>
                                      </p:tavLst>
                                    </p:anim>
                                    <p:anim calcmode="lin" valueType="num">
                                      <p:cBhvr>
                                        <p:cTn id="49" dur="500" fill="hold"/>
                                        <p:tgtEl>
                                          <p:spTgt spid="22"/>
                                        </p:tgtEl>
                                        <p:attrNameLst>
                                          <p:attrName>ppt_x</p:attrName>
                                        </p:attrNameLst>
                                      </p:cBhvr>
                                      <p:tavLst>
                                        <p:tav tm="0">
                                          <p:val>
                                            <p:strVal val="#ppt_x-.2"/>
                                          </p:val>
                                        </p:tav>
                                        <p:tav tm="100000">
                                          <p:val>
                                            <p:strVal val="#ppt_x"/>
                                          </p:val>
                                        </p:tav>
                                      </p:tavLst>
                                    </p:anim>
                                    <p:anim calcmode="lin" valueType="num">
                                      <p:cBhvr>
                                        <p:cTn id="50" dur="500" fill="hold"/>
                                        <p:tgtEl>
                                          <p:spTgt spid="22"/>
                                        </p:tgtEl>
                                        <p:attrNameLst>
                                          <p:attrName>ppt_y</p:attrName>
                                        </p:attrNameLst>
                                      </p:cBhvr>
                                      <p:tavLst>
                                        <p:tav tm="0">
                                          <p:val>
                                            <p:strVal val="#ppt_y"/>
                                          </p:val>
                                        </p:tav>
                                        <p:tav tm="100000">
                                          <p:val>
                                            <p:strVal val="#ppt_y"/>
                                          </p:val>
                                        </p:tav>
                                      </p:tavLst>
                                    </p:anim>
                                    <p:animEffect transition="in" filter="fade">
                                      <p:cBhvr>
                                        <p:cTn id="51" dur="500"/>
                                        <p:tgtEl>
                                          <p:spTgt spid="22"/>
                                        </p:tgtEl>
                                      </p:cBhvr>
                                    </p:animEffect>
                                  </p:childTnLst>
                                </p:cTn>
                              </p:par>
                            </p:childTnLst>
                          </p:cTn>
                        </p:par>
                      </p:childTnLst>
                    </p:cTn>
                  </p:par>
                  <p:par>
                    <p:cTn id="52" fill="hold">
                      <p:stCondLst>
                        <p:cond delay="indefinite"/>
                      </p:stCondLst>
                      <p:childTnLst>
                        <p:par>
                          <p:cTn id="53" fill="hold">
                            <p:stCondLst>
                              <p:cond delay="0"/>
                            </p:stCondLst>
                            <p:childTnLst>
                              <p:par>
                                <p:cTn id="54" presetID="2" presetClass="entr" presetSubtype="4" fill="hold" nodeType="clickEffect">
                                  <p:stCondLst>
                                    <p:cond delay="0"/>
                                  </p:stCondLst>
                                  <p:childTnLst>
                                    <p:set>
                                      <p:cBhvr>
                                        <p:cTn id="55" dur="1" fill="hold">
                                          <p:stCondLst>
                                            <p:cond delay="0"/>
                                          </p:stCondLst>
                                        </p:cTn>
                                        <p:tgtEl>
                                          <p:spTgt spid="21">
                                            <p:txEl>
                                              <p:pRg st="0" end="0"/>
                                            </p:txEl>
                                          </p:spTgt>
                                        </p:tgtEl>
                                        <p:attrNameLst>
                                          <p:attrName>style.visibility</p:attrName>
                                        </p:attrNameLst>
                                      </p:cBhvr>
                                      <p:to>
                                        <p:strVal val="visible"/>
                                      </p:to>
                                    </p:set>
                                    <p:anim calcmode="lin" valueType="num">
                                      <p:cBhvr additive="base">
                                        <p:cTn id="56" dur="500" fill="hold"/>
                                        <p:tgtEl>
                                          <p:spTgt spid="21">
                                            <p:txEl>
                                              <p:pRg st="0" end="0"/>
                                            </p:txEl>
                                          </p:spTgt>
                                        </p:tgtEl>
                                        <p:attrNameLst>
                                          <p:attrName>ppt_x</p:attrName>
                                        </p:attrNameLst>
                                      </p:cBhvr>
                                      <p:tavLst>
                                        <p:tav tm="0">
                                          <p:val>
                                            <p:strVal val="#ppt_x"/>
                                          </p:val>
                                        </p:tav>
                                        <p:tav tm="100000">
                                          <p:val>
                                            <p:strVal val="#ppt_x"/>
                                          </p:val>
                                        </p:tav>
                                      </p:tavLst>
                                    </p:anim>
                                    <p:anim calcmode="lin" valueType="num">
                                      <p:cBhvr additive="base">
                                        <p:cTn id="57" dur="500" fill="hold"/>
                                        <p:tgtEl>
                                          <p:spTgt spid="2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3" presetClass="entr" presetSubtype="10" fill="hold" nodeType="clickEffect">
                                  <p:stCondLst>
                                    <p:cond delay="0"/>
                                  </p:stCondLst>
                                  <p:childTnLst>
                                    <p:set>
                                      <p:cBhvr>
                                        <p:cTn id="61" dur="1" fill="hold">
                                          <p:stCondLst>
                                            <p:cond delay="0"/>
                                          </p:stCondLst>
                                        </p:cTn>
                                        <p:tgtEl>
                                          <p:spTgt spid="23">
                                            <p:txEl>
                                              <p:pRg st="0" end="0"/>
                                            </p:txEl>
                                          </p:spTgt>
                                        </p:tgtEl>
                                        <p:attrNameLst>
                                          <p:attrName>style.visibility</p:attrName>
                                        </p:attrNameLst>
                                      </p:cBhvr>
                                      <p:to>
                                        <p:strVal val="visible"/>
                                      </p:to>
                                    </p:set>
                                    <p:animEffect transition="in" filter="blinds(horizontal)">
                                      <p:cBhvr>
                                        <p:cTn id="62" dur="500"/>
                                        <p:tgtEl>
                                          <p:spTgt spid="23">
                                            <p:txEl>
                                              <p:pRg st="0" end="0"/>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nodeType="clickEffect">
                                  <p:stCondLst>
                                    <p:cond delay="0"/>
                                  </p:stCondLst>
                                  <p:childTnLst>
                                    <p:set>
                                      <p:cBhvr>
                                        <p:cTn id="66" dur="1" fill="hold">
                                          <p:stCondLst>
                                            <p:cond delay="0"/>
                                          </p:stCondLst>
                                        </p:cTn>
                                        <p:tgtEl>
                                          <p:spTgt spid="24">
                                            <p:txEl>
                                              <p:pRg st="0" end="0"/>
                                            </p:txEl>
                                          </p:spTgt>
                                        </p:tgtEl>
                                        <p:attrNameLst>
                                          <p:attrName>style.visibility</p:attrName>
                                        </p:attrNameLst>
                                      </p:cBhvr>
                                      <p:to>
                                        <p:strVal val="visible"/>
                                      </p:to>
                                    </p:set>
                                    <p:anim calcmode="lin" valueType="num">
                                      <p:cBhvr additive="base">
                                        <p:cTn id="67"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2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3" presetClass="entr" presetSubtype="10" fill="hold" nodeType="clickEffect">
                                  <p:stCondLst>
                                    <p:cond delay="0"/>
                                  </p:stCondLst>
                                  <p:childTnLst>
                                    <p:set>
                                      <p:cBhvr>
                                        <p:cTn id="72" dur="1" fill="hold">
                                          <p:stCondLst>
                                            <p:cond delay="0"/>
                                          </p:stCondLst>
                                        </p:cTn>
                                        <p:tgtEl>
                                          <p:spTgt spid="25">
                                            <p:txEl>
                                              <p:pRg st="0" end="0"/>
                                            </p:txEl>
                                          </p:spTgt>
                                        </p:tgtEl>
                                        <p:attrNameLst>
                                          <p:attrName>style.visibility</p:attrName>
                                        </p:attrNameLst>
                                      </p:cBhvr>
                                      <p:to>
                                        <p:strVal val="visible"/>
                                      </p:to>
                                    </p:set>
                                    <p:animEffect transition="in" filter="blinds(horizontal)">
                                      <p:cBhvr>
                                        <p:cTn id="73" dur="500"/>
                                        <p:tgtEl>
                                          <p:spTgt spid="25">
                                            <p:txEl>
                                              <p:pRg st="0" end="0"/>
                                            </p:txEl>
                                          </p:spTgt>
                                        </p:tgtEl>
                                      </p:cBhvr>
                                    </p:animEffect>
                                  </p:childTnLst>
                                </p:cTn>
                              </p:par>
                            </p:childTnLst>
                          </p:cTn>
                        </p:par>
                      </p:childTnLst>
                    </p:cTn>
                  </p:par>
                  <p:par>
                    <p:cTn id="74" fill="hold">
                      <p:stCondLst>
                        <p:cond delay="indefinite"/>
                      </p:stCondLst>
                      <p:childTnLst>
                        <p:par>
                          <p:cTn id="75" fill="hold">
                            <p:stCondLst>
                              <p:cond delay="0"/>
                            </p:stCondLst>
                            <p:childTnLst>
                              <p:par>
                                <p:cTn id="76" presetID="2" presetClass="entr" presetSubtype="4" fill="hold" nodeType="clickEffect">
                                  <p:stCondLst>
                                    <p:cond delay="0"/>
                                  </p:stCondLst>
                                  <p:childTnLst>
                                    <p:set>
                                      <p:cBhvr>
                                        <p:cTn id="77" dur="1" fill="hold">
                                          <p:stCondLst>
                                            <p:cond delay="0"/>
                                          </p:stCondLst>
                                        </p:cTn>
                                        <p:tgtEl>
                                          <p:spTgt spid="26">
                                            <p:txEl>
                                              <p:pRg st="0" end="0"/>
                                            </p:txEl>
                                          </p:spTgt>
                                        </p:tgtEl>
                                        <p:attrNameLst>
                                          <p:attrName>style.visibility</p:attrName>
                                        </p:attrNameLst>
                                      </p:cBhvr>
                                      <p:to>
                                        <p:strVal val="visible"/>
                                      </p:to>
                                    </p:set>
                                    <p:anim calcmode="lin" valueType="num">
                                      <p:cBhvr additive="base">
                                        <p:cTn id="7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additive="base">
                                        <p:cTn id="79" dur="500" fill="hold"/>
                                        <p:tgtEl>
                                          <p:spTgt spid="2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Прямоугольник 11"/>
          <p:cNvSpPr>
            <a:spLocks noChangeArrowheads="1"/>
          </p:cNvSpPr>
          <p:nvPr/>
        </p:nvSpPr>
        <p:spPr bwMode="auto">
          <a:xfrm>
            <a:off x="4139952" y="0"/>
            <a:ext cx="4512774" cy="461665"/>
          </a:xfrm>
          <a:prstGeom prst="rect">
            <a:avLst/>
          </a:prstGeom>
          <a:noFill/>
          <a:ln w="9525">
            <a:noFill/>
            <a:miter lim="800000"/>
            <a:headEnd/>
            <a:tailEnd/>
          </a:ln>
        </p:spPr>
        <p:txBody>
          <a:bodyPr wrap="none">
            <a:spAutoFit/>
          </a:bodyPr>
          <a:lstStyle/>
          <a:p>
            <a:r>
              <a:rPr lang="ru-RU" sz="2400" dirty="0">
                <a:latin typeface="Georgia" pitchFamily="18" charset="0"/>
              </a:rPr>
              <a:t>Из березы течет много сока – </a:t>
            </a:r>
          </a:p>
        </p:txBody>
      </p:sp>
      <p:sp>
        <p:nvSpPr>
          <p:cNvPr id="13" name="Прямоугольник 12"/>
          <p:cNvSpPr>
            <a:spLocks noChangeArrowheads="1"/>
          </p:cNvSpPr>
          <p:nvPr/>
        </p:nvSpPr>
        <p:spPr bwMode="auto">
          <a:xfrm>
            <a:off x="5538526" y="548680"/>
            <a:ext cx="3605474" cy="461665"/>
          </a:xfrm>
          <a:prstGeom prst="rect">
            <a:avLst/>
          </a:prstGeom>
          <a:noFill/>
          <a:ln w="9525">
            <a:noFill/>
            <a:miter lim="800000"/>
            <a:headEnd/>
            <a:tailEnd/>
          </a:ln>
        </p:spPr>
        <p:txBody>
          <a:bodyPr wrap="none">
            <a:spAutoFit/>
          </a:bodyPr>
          <a:lstStyle/>
          <a:p>
            <a:r>
              <a:rPr lang="ru-RU" sz="2400" b="1" i="1" dirty="0">
                <a:latin typeface="Georgia" pitchFamily="18" charset="0"/>
              </a:rPr>
              <a:t>к дождливому лету</a:t>
            </a:r>
          </a:p>
        </p:txBody>
      </p:sp>
      <p:sp>
        <p:nvSpPr>
          <p:cNvPr id="14" name="Прямоугольник 13"/>
          <p:cNvSpPr>
            <a:spLocks noChangeArrowheads="1"/>
          </p:cNvSpPr>
          <p:nvPr/>
        </p:nvSpPr>
        <p:spPr bwMode="auto">
          <a:xfrm>
            <a:off x="2483768" y="4941168"/>
            <a:ext cx="3829895" cy="461665"/>
          </a:xfrm>
          <a:prstGeom prst="rect">
            <a:avLst/>
          </a:prstGeom>
          <a:noFill/>
          <a:ln w="9525">
            <a:noFill/>
            <a:miter lim="800000"/>
            <a:headEnd/>
            <a:tailEnd/>
          </a:ln>
        </p:spPr>
        <p:txBody>
          <a:bodyPr wrap="none">
            <a:spAutoFit/>
          </a:bodyPr>
          <a:lstStyle/>
          <a:p>
            <a:r>
              <a:rPr lang="ru-RU" sz="2400" dirty="0" smtClean="0">
                <a:latin typeface="Georgia" pitchFamily="18" charset="0"/>
              </a:rPr>
              <a:t>Звезды сильно блестят – </a:t>
            </a:r>
            <a:endParaRPr lang="ru-RU" sz="2400" dirty="0">
              <a:latin typeface="Georgia" pitchFamily="18" charset="0"/>
            </a:endParaRPr>
          </a:p>
        </p:txBody>
      </p:sp>
      <p:sp>
        <p:nvSpPr>
          <p:cNvPr id="15" name="Прямоугольник 14"/>
          <p:cNvSpPr>
            <a:spLocks noChangeArrowheads="1"/>
          </p:cNvSpPr>
          <p:nvPr/>
        </p:nvSpPr>
        <p:spPr bwMode="auto">
          <a:xfrm>
            <a:off x="5868144" y="5445224"/>
            <a:ext cx="1699504" cy="461665"/>
          </a:xfrm>
          <a:prstGeom prst="rect">
            <a:avLst/>
          </a:prstGeom>
          <a:noFill/>
          <a:ln w="9525">
            <a:noFill/>
            <a:miter lim="800000"/>
            <a:headEnd/>
            <a:tailEnd/>
          </a:ln>
        </p:spPr>
        <p:txBody>
          <a:bodyPr wrap="none">
            <a:spAutoFit/>
          </a:bodyPr>
          <a:lstStyle/>
          <a:p>
            <a:r>
              <a:rPr lang="ru-RU" sz="2400" b="1" i="1" dirty="0">
                <a:latin typeface="Georgia" pitchFamily="18" charset="0"/>
              </a:rPr>
              <a:t>к </a:t>
            </a:r>
            <a:r>
              <a:rPr lang="ru-RU" sz="2400" b="1" i="1" dirty="0" smtClean="0">
                <a:latin typeface="Georgia" pitchFamily="18" charset="0"/>
              </a:rPr>
              <a:t>морозу</a:t>
            </a:r>
            <a:endParaRPr lang="ru-RU" sz="2400" i="1" dirty="0">
              <a:latin typeface="Georgia" pitchFamily="18" charset="0"/>
            </a:endParaRPr>
          </a:p>
        </p:txBody>
      </p:sp>
      <p:sp>
        <p:nvSpPr>
          <p:cNvPr id="16" name="Прямоугольник 15"/>
          <p:cNvSpPr>
            <a:spLocks noChangeArrowheads="1"/>
          </p:cNvSpPr>
          <p:nvPr/>
        </p:nvSpPr>
        <p:spPr bwMode="auto">
          <a:xfrm>
            <a:off x="4067944" y="1196752"/>
            <a:ext cx="3687228" cy="461665"/>
          </a:xfrm>
          <a:prstGeom prst="rect">
            <a:avLst/>
          </a:prstGeom>
          <a:noFill/>
          <a:ln w="9525">
            <a:noFill/>
            <a:miter lim="800000"/>
            <a:headEnd/>
            <a:tailEnd/>
          </a:ln>
        </p:spPr>
        <p:txBody>
          <a:bodyPr wrap="none">
            <a:spAutoFit/>
          </a:bodyPr>
          <a:lstStyle/>
          <a:p>
            <a:r>
              <a:rPr lang="ru-RU" sz="2400" dirty="0">
                <a:latin typeface="Georgia" pitchFamily="18" charset="0"/>
              </a:rPr>
              <a:t>Ворона кричит зимой – </a:t>
            </a:r>
          </a:p>
        </p:txBody>
      </p:sp>
      <p:sp>
        <p:nvSpPr>
          <p:cNvPr id="17" name="Прямоугольник 16"/>
          <p:cNvSpPr>
            <a:spLocks noChangeArrowheads="1"/>
          </p:cNvSpPr>
          <p:nvPr/>
        </p:nvSpPr>
        <p:spPr bwMode="auto">
          <a:xfrm>
            <a:off x="7351522" y="1556792"/>
            <a:ext cx="1792478" cy="461665"/>
          </a:xfrm>
          <a:prstGeom prst="rect">
            <a:avLst/>
          </a:prstGeom>
          <a:noFill/>
          <a:ln w="9525">
            <a:noFill/>
            <a:miter lim="800000"/>
            <a:headEnd/>
            <a:tailEnd/>
          </a:ln>
        </p:spPr>
        <p:txBody>
          <a:bodyPr wrap="none">
            <a:spAutoFit/>
          </a:bodyPr>
          <a:lstStyle/>
          <a:p>
            <a:r>
              <a:rPr lang="ru-RU" sz="2400" b="1" i="1" dirty="0">
                <a:latin typeface="Georgia" pitchFamily="18" charset="0"/>
              </a:rPr>
              <a:t>к метели</a:t>
            </a:r>
            <a:endParaRPr lang="ru-RU" sz="2400" i="1" dirty="0">
              <a:latin typeface="Georgia" pitchFamily="18" charset="0"/>
            </a:endParaRPr>
          </a:p>
        </p:txBody>
      </p:sp>
      <p:sp>
        <p:nvSpPr>
          <p:cNvPr id="18" name="Прямоугольник 17"/>
          <p:cNvSpPr>
            <a:spLocks noChangeArrowheads="1"/>
          </p:cNvSpPr>
          <p:nvPr/>
        </p:nvSpPr>
        <p:spPr bwMode="auto">
          <a:xfrm>
            <a:off x="4139952" y="2204864"/>
            <a:ext cx="3113353" cy="461665"/>
          </a:xfrm>
          <a:prstGeom prst="rect">
            <a:avLst/>
          </a:prstGeom>
          <a:noFill/>
          <a:ln w="9525">
            <a:noFill/>
            <a:miter lim="800000"/>
            <a:headEnd/>
            <a:tailEnd/>
          </a:ln>
        </p:spPr>
        <p:txBody>
          <a:bodyPr wrap="none">
            <a:spAutoFit/>
          </a:bodyPr>
          <a:lstStyle/>
          <a:p>
            <a:r>
              <a:rPr lang="ru-RU" sz="2400" dirty="0">
                <a:latin typeface="Georgia" pitchFamily="18" charset="0"/>
              </a:rPr>
              <a:t>Лягушки квакают – </a:t>
            </a:r>
          </a:p>
        </p:txBody>
      </p:sp>
      <p:sp>
        <p:nvSpPr>
          <p:cNvPr id="19" name="Прямоугольник 18"/>
          <p:cNvSpPr>
            <a:spLocks noChangeArrowheads="1"/>
          </p:cNvSpPr>
          <p:nvPr/>
        </p:nvSpPr>
        <p:spPr bwMode="auto">
          <a:xfrm>
            <a:off x="7308304" y="2276872"/>
            <a:ext cx="1659429" cy="461665"/>
          </a:xfrm>
          <a:prstGeom prst="rect">
            <a:avLst/>
          </a:prstGeom>
          <a:noFill/>
          <a:ln w="9525">
            <a:noFill/>
            <a:miter lim="800000"/>
            <a:headEnd/>
            <a:tailEnd/>
          </a:ln>
        </p:spPr>
        <p:txBody>
          <a:bodyPr wrap="none">
            <a:spAutoFit/>
          </a:bodyPr>
          <a:lstStyle/>
          <a:p>
            <a:r>
              <a:rPr lang="ru-RU" sz="2400" b="1" i="1" dirty="0">
                <a:latin typeface="Georgia" pitchFamily="18" charset="0"/>
              </a:rPr>
              <a:t>к дождю</a:t>
            </a:r>
            <a:endParaRPr lang="ru-RU" sz="2400" i="1" dirty="0">
              <a:latin typeface="Georgia" pitchFamily="18" charset="0"/>
            </a:endParaRPr>
          </a:p>
        </p:txBody>
      </p:sp>
      <p:sp>
        <p:nvSpPr>
          <p:cNvPr id="20" name="Прямоугольник 19"/>
          <p:cNvSpPr>
            <a:spLocks noChangeArrowheads="1"/>
          </p:cNvSpPr>
          <p:nvPr/>
        </p:nvSpPr>
        <p:spPr bwMode="auto">
          <a:xfrm>
            <a:off x="2339752" y="2996952"/>
            <a:ext cx="4277133" cy="461665"/>
          </a:xfrm>
          <a:prstGeom prst="rect">
            <a:avLst/>
          </a:prstGeom>
          <a:noFill/>
          <a:ln w="9525">
            <a:noFill/>
            <a:miter lim="800000"/>
            <a:headEnd/>
            <a:tailEnd/>
          </a:ln>
        </p:spPr>
        <p:txBody>
          <a:bodyPr wrap="none">
            <a:spAutoFit/>
          </a:bodyPr>
          <a:lstStyle/>
          <a:p>
            <a:r>
              <a:rPr lang="ru-RU" sz="2400" dirty="0">
                <a:latin typeface="Georgia" pitchFamily="18" charset="0"/>
              </a:rPr>
              <a:t>Воробьи </a:t>
            </a:r>
            <a:r>
              <a:rPr lang="ru-RU" sz="2400" dirty="0" smtClean="0">
                <a:latin typeface="Georgia" pitchFamily="18" charset="0"/>
              </a:rPr>
              <a:t>купаются в пыли </a:t>
            </a:r>
            <a:r>
              <a:rPr lang="ru-RU" sz="2400" dirty="0">
                <a:latin typeface="Georgia" pitchFamily="18" charset="0"/>
              </a:rPr>
              <a:t>– </a:t>
            </a:r>
          </a:p>
        </p:txBody>
      </p:sp>
      <p:sp>
        <p:nvSpPr>
          <p:cNvPr id="21" name="Прямоугольник 20"/>
          <p:cNvSpPr>
            <a:spLocks noChangeArrowheads="1"/>
          </p:cNvSpPr>
          <p:nvPr/>
        </p:nvSpPr>
        <p:spPr bwMode="auto">
          <a:xfrm>
            <a:off x="6660232" y="2996952"/>
            <a:ext cx="1659429" cy="461665"/>
          </a:xfrm>
          <a:prstGeom prst="rect">
            <a:avLst/>
          </a:prstGeom>
          <a:noFill/>
          <a:ln w="9525">
            <a:noFill/>
            <a:miter lim="800000"/>
            <a:headEnd/>
            <a:tailEnd/>
          </a:ln>
        </p:spPr>
        <p:txBody>
          <a:bodyPr wrap="none">
            <a:spAutoFit/>
          </a:bodyPr>
          <a:lstStyle/>
          <a:p>
            <a:r>
              <a:rPr lang="ru-RU" sz="2400" b="1" i="1" dirty="0">
                <a:latin typeface="Georgia" pitchFamily="18" charset="0"/>
              </a:rPr>
              <a:t>к дождю</a:t>
            </a:r>
            <a:endParaRPr lang="ru-RU" sz="2400" i="1" dirty="0">
              <a:latin typeface="Georgia" pitchFamily="18" charset="0"/>
            </a:endParaRPr>
          </a:p>
        </p:txBody>
      </p:sp>
      <p:sp>
        <p:nvSpPr>
          <p:cNvPr id="22" name="Прямоугольник 21"/>
          <p:cNvSpPr>
            <a:spLocks noChangeArrowheads="1"/>
          </p:cNvSpPr>
          <p:nvPr/>
        </p:nvSpPr>
        <p:spPr bwMode="auto">
          <a:xfrm>
            <a:off x="2843808" y="3717032"/>
            <a:ext cx="3635932" cy="461665"/>
          </a:xfrm>
          <a:prstGeom prst="rect">
            <a:avLst/>
          </a:prstGeom>
          <a:noFill/>
          <a:ln w="9525">
            <a:noFill/>
            <a:miter lim="800000"/>
            <a:headEnd/>
            <a:tailEnd/>
          </a:ln>
        </p:spPr>
        <p:txBody>
          <a:bodyPr wrap="none">
            <a:spAutoFit/>
          </a:bodyPr>
          <a:lstStyle/>
          <a:p>
            <a:r>
              <a:rPr lang="ru-RU" sz="2400" dirty="0" smtClean="0">
                <a:latin typeface="Georgia" pitchFamily="18" charset="0"/>
              </a:rPr>
              <a:t>Звезда рядом с луной </a:t>
            </a:r>
            <a:r>
              <a:rPr lang="ru-RU" sz="2400" dirty="0">
                <a:latin typeface="Georgia" pitchFamily="18" charset="0"/>
              </a:rPr>
              <a:t>– </a:t>
            </a:r>
          </a:p>
        </p:txBody>
      </p:sp>
      <p:sp>
        <p:nvSpPr>
          <p:cNvPr id="23" name="Прямоугольник 22"/>
          <p:cNvSpPr>
            <a:spLocks noChangeArrowheads="1"/>
          </p:cNvSpPr>
          <p:nvPr/>
        </p:nvSpPr>
        <p:spPr bwMode="auto">
          <a:xfrm>
            <a:off x="4572000" y="4293096"/>
            <a:ext cx="2637260" cy="461665"/>
          </a:xfrm>
          <a:prstGeom prst="rect">
            <a:avLst/>
          </a:prstGeom>
          <a:noFill/>
          <a:ln w="9525">
            <a:noFill/>
            <a:miter lim="800000"/>
            <a:headEnd/>
            <a:tailEnd/>
          </a:ln>
        </p:spPr>
        <p:txBody>
          <a:bodyPr wrap="none">
            <a:spAutoFit/>
          </a:bodyPr>
          <a:lstStyle/>
          <a:p>
            <a:r>
              <a:rPr lang="ru-RU" sz="2400" b="1" i="1" dirty="0">
                <a:latin typeface="Georgia" pitchFamily="18" charset="0"/>
              </a:rPr>
              <a:t>к потеплению</a:t>
            </a:r>
            <a:endParaRPr lang="ru-RU" sz="2400" i="1" dirty="0">
              <a:latin typeface="Georgia" pitchFamily="18" charset="0"/>
            </a:endParaRPr>
          </a:p>
        </p:txBody>
      </p:sp>
      <p:sp>
        <p:nvSpPr>
          <p:cNvPr id="24" name="Прямоугольник 23"/>
          <p:cNvSpPr>
            <a:spLocks noChangeArrowheads="1"/>
          </p:cNvSpPr>
          <p:nvPr/>
        </p:nvSpPr>
        <p:spPr bwMode="auto">
          <a:xfrm>
            <a:off x="2483768" y="6021288"/>
            <a:ext cx="3212739" cy="461665"/>
          </a:xfrm>
          <a:prstGeom prst="rect">
            <a:avLst/>
          </a:prstGeom>
          <a:noFill/>
          <a:ln w="9525">
            <a:noFill/>
            <a:miter lim="800000"/>
            <a:headEnd/>
            <a:tailEnd/>
          </a:ln>
        </p:spPr>
        <p:txBody>
          <a:bodyPr wrap="none">
            <a:spAutoFit/>
          </a:bodyPr>
          <a:lstStyle/>
          <a:p>
            <a:r>
              <a:rPr lang="ru-RU" sz="2400" dirty="0" smtClean="0">
                <a:latin typeface="Georgia" pitchFamily="18" charset="0"/>
              </a:rPr>
              <a:t>Сверчок стрекочет – </a:t>
            </a:r>
            <a:endParaRPr lang="ru-RU" sz="2400" dirty="0">
              <a:latin typeface="Georgia" pitchFamily="18" charset="0"/>
            </a:endParaRPr>
          </a:p>
        </p:txBody>
      </p:sp>
      <p:sp>
        <p:nvSpPr>
          <p:cNvPr id="25" name="Прямоугольник 24"/>
          <p:cNvSpPr>
            <a:spLocks noChangeArrowheads="1"/>
          </p:cNvSpPr>
          <p:nvPr/>
        </p:nvSpPr>
        <p:spPr bwMode="auto">
          <a:xfrm>
            <a:off x="5868144" y="6021288"/>
            <a:ext cx="3126177" cy="461665"/>
          </a:xfrm>
          <a:prstGeom prst="rect">
            <a:avLst/>
          </a:prstGeom>
          <a:noFill/>
          <a:ln w="9525">
            <a:noFill/>
            <a:miter lim="800000"/>
            <a:headEnd/>
            <a:tailEnd/>
          </a:ln>
        </p:spPr>
        <p:txBody>
          <a:bodyPr wrap="none">
            <a:spAutoFit/>
          </a:bodyPr>
          <a:lstStyle/>
          <a:p>
            <a:r>
              <a:rPr lang="ru-RU" sz="2400" b="1" i="1" dirty="0" smtClean="0">
                <a:latin typeface="Georgia" pitchFamily="18" charset="0"/>
              </a:rPr>
              <a:t>к хорошей погоде</a:t>
            </a:r>
            <a:endParaRPr lang="ru-RU" sz="2400" i="1" dirty="0">
              <a:latin typeface="Georgia" pitchFamily="18" charset="0"/>
            </a:endParaRPr>
          </a:p>
        </p:txBody>
      </p:sp>
      <p:pic>
        <p:nvPicPr>
          <p:cNvPr id="26" name="Picture 10" descr="http://im7-tub-ru.yandex.net/i?id=141376166-55-72&amp;n=21"/>
          <p:cNvPicPr>
            <a:picLocks noChangeAspect="1" noChangeArrowheads="1"/>
          </p:cNvPicPr>
          <p:nvPr/>
        </p:nvPicPr>
        <p:blipFill>
          <a:blip r:embed="rId2" cstate="print"/>
          <a:srcRect/>
          <a:stretch>
            <a:fillRect/>
          </a:stretch>
        </p:blipFill>
        <p:spPr bwMode="auto">
          <a:xfrm>
            <a:off x="2267744" y="0"/>
            <a:ext cx="1921287" cy="2420888"/>
          </a:xfrm>
          <a:prstGeom prst="rect">
            <a:avLst/>
          </a:prstGeom>
          <a:noFill/>
          <a:ln w="9525">
            <a:noFill/>
            <a:miter lim="800000"/>
            <a:headEnd/>
            <a:tailEnd/>
          </a:ln>
        </p:spPr>
      </p:pic>
      <p:pic>
        <p:nvPicPr>
          <p:cNvPr id="29698" name="Picture 2" descr="https://im0-tub-ru.yandex.net/i?id=d2a8704ddba5695fed2ce0f3ebff7445&amp;n=33&amp;h=215&amp;w=215"/>
          <p:cNvPicPr>
            <a:picLocks noChangeAspect="1" noChangeArrowheads="1"/>
          </p:cNvPicPr>
          <p:nvPr/>
        </p:nvPicPr>
        <p:blipFill>
          <a:blip r:embed="rId3" cstate="print"/>
          <a:srcRect/>
          <a:stretch>
            <a:fillRect/>
          </a:stretch>
        </p:blipFill>
        <p:spPr bwMode="auto">
          <a:xfrm>
            <a:off x="7236296" y="3789040"/>
            <a:ext cx="1615827" cy="161582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Effect transition="in" filter="blinds(horizontal)">
                                      <p:cBhvr>
                                        <p:cTn id="7" dur="500"/>
                                        <p:tgtEl>
                                          <p:spTgt spid="12">
                                            <p:txEl>
                                              <p:pRg st="0" end="0"/>
                                            </p:txEl>
                                          </p:spTgt>
                                        </p:tgtEl>
                                      </p:cBhvr>
                                    </p:animEffect>
                                  </p:childTnLst>
                                </p:cTn>
                              </p:par>
                              <p:par>
                                <p:cTn id="8" presetID="54" presetClass="entr" presetSubtype="0" accel="100000" fill="hold" nodeType="withEffect">
                                  <p:stCondLst>
                                    <p:cond delay="0"/>
                                  </p:stCondLst>
                                  <p:childTnLst>
                                    <p:set>
                                      <p:cBhvr>
                                        <p:cTn id="9" dur="1" fill="hold">
                                          <p:stCondLst>
                                            <p:cond delay="0"/>
                                          </p:stCondLst>
                                        </p:cTn>
                                        <p:tgtEl>
                                          <p:spTgt spid="26"/>
                                        </p:tgtEl>
                                        <p:attrNameLst>
                                          <p:attrName>style.visibility</p:attrName>
                                        </p:attrNameLst>
                                      </p:cBhvr>
                                      <p:to>
                                        <p:strVal val="visible"/>
                                      </p:to>
                                    </p:set>
                                    <p:anim calcmode="lin" valueType="num">
                                      <p:cBhvr>
                                        <p:cTn id="10" dur="500" fill="hold"/>
                                        <p:tgtEl>
                                          <p:spTgt spid="26"/>
                                        </p:tgtEl>
                                        <p:attrNameLst>
                                          <p:attrName>ppt_w</p:attrName>
                                        </p:attrNameLst>
                                      </p:cBhvr>
                                      <p:tavLst>
                                        <p:tav tm="0">
                                          <p:val>
                                            <p:strVal val="#ppt_w*0.05"/>
                                          </p:val>
                                        </p:tav>
                                        <p:tav tm="100000">
                                          <p:val>
                                            <p:strVal val="#ppt_w"/>
                                          </p:val>
                                        </p:tav>
                                      </p:tavLst>
                                    </p:anim>
                                    <p:anim calcmode="lin" valueType="num">
                                      <p:cBhvr>
                                        <p:cTn id="11" dur="500" fill="hold"/>
                                        <p:tgtEl>
                                          <p:spTgt spid="26"/>
                                        </p:tgtEl>
                                        <p:attrNameLst>
                                          <p:attrName>ppt_h</p:attrName>
                                        </p:attrNameLst>
                                      </p:cBhvr>
                                      <p:tavLst>
                                        <p:tav tm="0">
                                          <p:val>
                                            <p:strVal val="#ppt_h"/>
                                          </p:val>
                                        </p:tav>
                                        <p:tav tm="100000">
                                          <p:val>
                                            <p:strVal val="#ppt_h"/>
                                          </p:val>
                                        </p:tav>
                                      </p:tavLst>
                                    </p:anim>
                                    <p:anim calcmode="lin" valueType="num">
                                      <p:cBhvr>
                                        <p:cTn id="12" dur="500" fill="hold"/>
                                        <p:tgtEl>
                                          <p:spTgt spid="26"/>
                                        </p:tgtEl>
                                        <p:attrNameLst>
                                          <p:attrName>ppt_x</p:attrName>
                                        </p:attrNameLst>
                                      </p:cBhvr>
                                      <p:tavLst>
                                        <p:tav tm="0">
                                          <p:val>
                                            <p:strVal val="#ppt_x-.2"/>
                                          </p:val>
                                        </p:tav>
                                        <p:tav tm="100000">
                                          <p:val>
                                            <p:strVal val="#ppt_x"/>
                                          </p:val>
                                        </p:tav>
                                      </p:tavLst>
                                    </p:anim>
                                    <p:anim calcmode="lin" valueType="num">
                                      <p:cBhvr>
                                        <p:cTn id="13" dur="500" fill="hold"/>
                                        <p:tgtEl>
                                          <p:spTgt spid="26"/>
                                        </p:tgtEl>
                                        <p:attrNameLst>
                                          <p:attrName>ppt_y</p:attrName>
                                        </p:attrNameLst>
                                      </p:cBhvr>
                                      <p:tavLst>
                                        <p:tav tm="0">
                                          <p:val>
                                            <p:strVal val="#ppt_y"/>
                                          </p:val>
                                        </p:tav>
                                        <p:tav tm="100000">
                                          <p:val>
                                            <p:strVal val="#ppt_y"/>
                                          </p:val>
                                        </p:tav>
                                      </p:tavLst>
                                    </p:anim>
                                    <p:animEffect transition="in" filter="fade">
                                      <p:cBhvr>
                                        <p:cTn id="14" dur="500"/>
                                        <p:tgtEl>
                                          <p:spTgt spid="26"/>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3">
                                            <p:txEl>
                                              <p:pRg st="0" end="0"/>
                                            </p:txEl>
                                          </p:spTgt>
                                        </p:tgtEl>
                                        <p:attrNameLst>
                                          <p:attrName>style.visibility</p:attrName>
                                        </p:attrNameLst>
                                      </p:cBhvr>
                                      <p:to>
                                        <p:strVal val="visible"/>
                                      </p:to>
                                    </p:set>
                                    <p:anim calcmode="lin" valueType="num">
                                      <p:cBhvr additive="base">
                                        <p:cTn id="19"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nodeType="clickEffect">
                                  <p:stCondLst>
                                    <p:cond delay="0"/>
                                  </p:stCondLst>
                                  <p:childTnLst>
                                    <p:set>
                                      <p:cBhvr>
                                        <p:cTn id="24" dur="1" fill="hold">
                                          <p:stCondLst>
                                            <p:cond delay="0"/>
                                          </p:stCondLst>
                                        </p:cTn>
                                        <p:tgtEl>
                                          <p:spTgt spid="16">
                                            <p:txEl>
                                              <p:pRg st="0" end="0"/>
                                            </p:txEl>
                                          </p:spTgt>
                                        </p:tgtEl>
                                        <p:attrNameLst>
                                          <p:attrName>style.visibility</p:attrName>
                                        </p:attrNameLst>
                                      </p:cBhvr>
                                      <p:to>
                                        <p:strVal val="visible"/>
                                      </p:to>
                                    </p:set>
                                    <p:animEffect transition="in" filter="blinds(horizontal)">
                                      <p:cBhvr>
                                        <p:cTn id="25" dur="500"/>
                                        <p:tgtEl>
                                          <p:spTgt spid="16">
                                            <p:txEl>
                                              <p:pRg st="0" end="0"/>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17">
                                            <p:txEl>
                                              <p:pRg st="0" end="0"/>
                                            </p:txEl>
                                          </p:spTgt>
                                        </p:tgtEl>
                                        <p:attrNameLst>
                                          <p:attrName>style.visibility</p:attrName>
                                        </p:attrNameLst>
                                      </p:cBhvr>
                                      <p:to>
                                        <p:strVal val="visible"/>
                                      </p:to>
                                    </p:set>
                                    <p:anim calcmode="lin" valueType="num">
                                      <p:cBhvr additive="base">
                                        <p:cTn id="30" dur="500" fill="hold"/>
                                        <p:tgtEl>
                                          <p:spTgt spid="17">
                                            <p:txEl>
                                              <p:pRg st="0" end="0"/>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1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3" presetClass="entr" presetSubtype="10" fill="hold" nodeType="clickEffect">
                                  <p:stCondLst>
                                    <p:cond delay="0"/>
                                  </p:stCondLst>
                                  <p:childTnLst>
                                    <p:set>
                                      <p:cBhvr>
                                        <p:cTn id="35" dur="1" fill="hold">
                                          <p:stCondLst>
                                            <p:cond delay="0"/>
                                          </p:stCondLst>
                                        </p:cTn>
                                        <p:tgtEl>
                                          <p:spTgt spid="18">
                                            <p:txEl>
                                              <p:pRg st="0" end="0"/>
                                            </p:txEl>
                                          </p:spTgt>
                                        </p:tgtEl>
                                        <p:attrNameLst>
                                          <p:attrName>style.visibility</p:attrName>
                                        </p:attrNameLst>
                                      </p:cBhvr>
                                      <p:to>
                                        <p:strVal val="visible"/>
                                      </p:to>
                                    </p:set>
                                    <p:animEffect transition="in" filter="blinds(horizontal)">
                                      <p:cBhvr>
                                        <p:cTn id="36" dur="500"/>
                                        <p:tgtEl>
                                          <p:spTgt spid="18">
                                            <p:txEl>
                                              <p:pRg st="0" end="0"/>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19">
                                            <p:txEl>
                                              <p:pRg st="0" end="0"/>
                                            </p:txEl>
                                          </p:spTgt>
                                        </p:tgtEl>
                                        <p:attrNameLst>
                                          <p:attrName>style.visibility</p:attrName>
                                        </p:attrNameLst>
                                      </p:cBhvr>
                                      <p:to>
                                        <p:strVal val="visible"/>
                                      </p:to>
                                    </p:set>
                                    <p:anim calcmode="lin" valueType="num">
                                      <p:cBhvr additive="base">
                                        <p:cTn id="41" dur="500" fill="hold"/>
                                        <p:tgtEl>
                                          <p:spTgt spid="19">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1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nodeType="clickEffect">
                                  <p:stCondLst>
                                    <p:cond delay="0"/>
                                  </p:stCondLst>
                                  <p:childTnLst>
                                    <p:set>
                                      <p:cBhvr>
                                        <p:cTn id="46" dur="1" fill="hold">
                                          <p:stCondLst>
                                            <p:cond delay="0"/>
                                          </p:stCondLst>
                                        </p:cTn>
                                        <p:tgtEl>
                                          <p:spTgt spid="20">
                                            <p:txEl>
                                              <p:pRg st="0" end="0"/>
                                            </p:txEl>
                                          </p:spTgt>
                                        </p:tgtEl>
                                        <p:attrNameLst>
                                          <p:attrName>style.visibility</p:attrName>
                                        </p:attrNameLst>
                                      </p:cBhvr>
                                      <p:to>
                                        <p:strVal val="visible"/>
                                      </p:to>
                                    </p:set>
                                    <p:animEffect transition="in" filter="blinds(horizontal)">
                                      <p:cBhvr>
                                        <p:cTn id="47" dur="500"/>
                                        <p:tgtEl>
                                          <p:spTgt spid="20">
                                            <p:txEl>
                                              <p:pRg st="0" end="0"/>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 presetClass="entr" presetSubtype="4" fill="hold" nodeType="clickEffect">
                                  <p:stCondLst>
                                    <p:cond delay="0"/>
                                  </p:stCondLst>
                                  <p:childTnLst>
                                    <p:set>
                                      <p:cBhvr>
                                        <p:cTn id="51" dur="1" fill="hold">
                                          <p:stCondLst>
                                            <p:cond delay="0"/>
                                          </p:stCondLst>
                                        </p:cTn>
                                        <p:tgtEl>
                                          <p:spTgt spid="21">
                                            <p:txEl>
                                              <p:pRg st="0" end="0"/>
                                            </p:txEl>
                                          </p:spTgt>
                                        </p:tgtEl>
                                        <p:attrNameLst>
                                          <p:attrName>style.visibility</p:attrName>
                                        </p:attrNameLst>
                                      </p:cBhvr>
                                      <p:to>
                                        <p:strVal val="visible"/>
                                      </p:to>
                                    </p:set>
                                    <p:anim calcmode="lin" valueType="num">
                                      <p:cBhvr additive="base">
                                        <p:cTn id="52" dur="500" fill="hold"/>
                                        <p:tgtEl>
                                          <p:spTgt spid="21">
                                            <p:txEl>
                                              <p:pRg st="0" end="0"/>
                                            </p:txEl>
                                          </p:spTgt>
                                        </p:tgtEl>
                                        <p:attrNameLst>
                                          <p:attrName>ppt_x</p:attrName>
                                        </p:attrNameLst>
                                      </p:cBhvr>
                                      <p:tavLst>
                                        <p:tav tm="0">
                                          <p:val>
                                            <p:strVal val="#ppt_x"/>
                                          </p:val>
                                        </p:tav>
                                        <p:tav tm="100000">
                                          <p:val>
                                            <p:strVal val="#ppt_x"/>
                                          </p:val>
                                        </p:tav>
                                      </p:tavLst>
                                    </p:anim>
                                    <p:anim calcmode="lin" valueType="num">
                                      <p:cBhvr additive="base">
                                        <p:cTn id="53" dur="500" fill="hold"/>
                                        <p:tgtEl>
                                          <p:spTgt spid="2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3" presetClass="entr" presetSubtype="10" fill="hold" nodeType="clickEffect">
                                  <p:stCondLst>
                                    <p:cond delay="0"/>
                                  </p:stCondLst>
                                  <p:childTnLst>
                                    <p:set>
                                      <p:cBhvr>
                                        <p:cTn id="57" dur="1" fill="hold">
                                          <p:stCondLst>
                                            <p:cond delay="0"/>
                                          </p:stCondLst>
                                        </p:cTn>
                                        <p:tgtEl>
                                          <p:spTgt spid="22">
                                            <p:txEl>
                                              <p:pRg st="0" end="0"/>
                                            </p:txEl>
                                          </p:spTgt>
                                        </p:tgtEl>
                                        <p:attrNameLst>
                                          <p:attrName>style.visibility</p:attrName>
                                        </p:attrNameLst>
                                      </p:cBhvr>
                                      <p:to>
                                        <p:strVal val="visible"/>
                                      </p:to>
                                    </p:set>
                                    <p:animEffect transition="in" filter="blinds(horizontal)">
                                      <p:cBhvr>
                                        <p:cTn id="58" dur="500"/>
                                        <p:tgtEl>
                                          <p:spTgt spid="22">
                                            <p:txEl>
                                              <p:pRg st="0" end="0"/>
                                            </p:txEl>
                                          </p:spTgt>
                                        </p:tgtEl>
                                      </p:cBhvr>
                                    </p:animEffect>
                                  </p:childTnLst>
                                </p:cTn>
                              </p:par>
                              <p:par>
                                <p:cTn id="59" presetID="54" presetClass="entr" presetSubtype="0" accel="100000" fill="hold" nodeType="withEffect">
                                  <p:stCondLst>
                                    <p:cond delay="0"/>
                                  </p:stCondLst>
                                  <p:childTnLst>
                                    <p:set>
                                      <p:cBhvr>
                                        <p:cTn id="60" dur="1" fill="hold">
                                          <p:stCondLst>
                                            <p:cond delay="0"/>
                                          </p:stCondLst>
                                        </p:cTn>
                                        <p:tgtEl>
                                          <p:spTgt spid="29698"/>
                                        </p:tgtEl>
                                        <p:attrNameLst>
                                          <p:attrName>style.visibility</p:attrName>
                                        </p:attrNameLst>
                                      </p:cBhvr>
                                      <p:to>
                                        <p:strVal val="visible"/>
                                      </p:to>
                                    </p:set>
                                    <p:anim calcmode="lin" valueType="num">
                                      <p:cBhvr>
                                        <p:cTn id="61" dur="500" fill="hold"/>
                                        <p:tgtEl>
                                          <p:spTgt spid="29698"/>
                                        </p:tgtEl>
                                        <p:attrNameLst>
                                          <p:attrName>ppt_w</p:attrName>
                                        </p:attrNameLst>
                                      </p:cBhvr>
                                      <p:tavLst>
                                        <p:tav tm="0">
                                          <p:val>
                                            <p:strVal val="#ppt_w*0.05"/>
                                          </p:val>
                                        </p:tav>
                                        <p:tav tm="100000">
                                          <p:val>
                                            <p:strVal val="#ppt_w"/>
                                          </p:val>
                                        </p:tav>
                                      </p:tavLst>
                                    </p:anim>
                                    <p:anim calcmode="lin" valueType="num">
                                      <p:cBhvr>
                                        <p:cTn id="62" dur="500" fill="hold"/>
                                        <p:tgtEl>
                                          <p:spTgt spid="29698"/>
                                        </p:tgtEl>
                                        <p:attrNameLst>
                                          <p:attrName>ppt_h</p:attrName>
                                        </p:attrNameLst>
                                      </p:cBhvr>
                                      <p:tavLst>
                                        <p:tav tm="0">
                                          <p:val>
                                            <p:strVal val="#ppt_h"/>
                                          </p:val>
                                        </p:tav>
                                        <p:tav tm="100000">
                                          <p:val>
                                            <p:strVal val="#ppt_h"/>
                                          </p:val>
                                        </p:tav>
                                      </p:tavLst>
                                    </p:anim>
                                    <p:anim calcmode="lin" valueType="num">
                                      <p:cBhvr>
                                        <p:cTn id="63" dur="500" fill="hold"/>
                                        <p:tgtEl>
                                          <p:spTgt spid="29698"/>
                                        </p:tgtEl>
                                        <p:attrNameLst>
                                          <p:attrName>ppt_x</p:attrName>
                                        </p:attrNameLst>
                                      </p:cBhvr>
                                      <p:tavLst>
                                        <p:tav tm="0">
                                          <p:val>
                                            <p:strVal val="#ppt_x-.2"/>
                                          </p:val>
                                        </p:tav>
                                        <p:tav tm="100000">
                                          <p:val>
                                            <p:strVal val="#ppt_x"/>
                                          </p:val>
                                        </p:tav>
                                      </p:tavLst>
                                    </p:anim>
                                    <p:anim calcmode="lin" valueType="num">
                                      <p:cBhvr>
                                        <p:cTn id="64" dur="500" fill="hold"/>
                                        <p:tgtEl>
                                          <p:spTgt spid="29698"/>
                                        </p:tgtEl>
                                        <p:attrNameLst>
                                          <p:attrName>ppt_y</p:attrName>
                                        </p:attrNameLst>
                                      </p:cBhvr>
                                      <p:tavLst>
                                        <p:tav tm="0">
                                          <p:val>
                                            <p:strVal val="#ppt_y"/>
                                          </p:val>
                                        </p:tav>
                                        <p:tav tm="100000">
                                          <p:val>
                                            <p:strVal val="#ppt_y"/>
                                          </p:val>
                                        </p:tav>
                                      </p:tavLst>
                                    </p:anim>
                                    <p:animEffect transition="in" filter="fade">
                                      <p:cBhvr>
                                        <p:cTn id="65" dur="500"/>
                                        <p:tgtEl>
                                          <p:spTgt spid="29698"/>
                                        </p:tgtEl>
                                      </p:cBhvr>
                                    </p:animEffect>
                                  </p:childTnLst>
                                </p:cTn>
                              </p:par>
                            </p:childTnLst>
                          </p:cTn>
                        </p:par>
                      </p:childTnLst>
                    </p:cTn>
                  </p:par>
                  <p:par>
                    <p:cTn id="66" fill="hold">
                      <p:stCondLst>
                        <p:cond delay="indefinite"/>
                      </p:stCondLst>
                      <p:childTnLst>
                        <p:par>
                          <p:cTn id="67" fill="hold">
                            <p:stCondLst>
                              <p:cond delay="0"/>
                            </p:stCondLst>
                            <p:childTnLst>
                              <p:par>
                                <p:cTn id="68" presetID="2" presetClass="entr" presetSubtype="4" fill="hold" nodeType="clickEffect">
                                  <p:stCondLst>
                                    <p:cond delay="0"/>
                                  </p:stCondLst>
                                  <p:childTnLst>
                                    <p:set>
                                      <p:cBhvr>
                                        <p:cTn id="69" dur="1" fill="hold">
                                          <p:stCondLst>
                                            <p:cond delay="0"/>
                                          </p:stCondLst>
                                        </p:cTn>
                                        <p:tgtEl>
                                          <p:spTgt spid="23">
                                            <p:txEl>
                                              <p:pRg st="0" end="0"/>
                                            </p:txEl>
                                          </p:spTgt>
                                        </p:tgtEl>
                                        <p:attrNameLst>
                                          <p:attrName>style.visibility</p:attrName>
                                        </p:attrNameLst>
                                      </p:cBhvr>
                                      <p:to>
                                        <p:strVal val="visible"/>
                                      </p:to>
                                    </p:set>
                                    <p:anim calcmode="lin" valueType="num">
                                      <p:cBhvr additive="base">
                                        <p:cTn id="70" dur="500" fill="hold"/>
                                        <p:tgtEl>
                                          <p:spTgt spid="23">
                                            <p:txEl>
                                              <p:pRg st="0" end="0"/>
                                            </p:txEl>
                                          </p:spTgt>
                                        </p:tgtEl>
                                        <p:attrNameLst>
                                          <p:attrName>ppt_x</p:attrName>
                                        </p:attrNameLst>
                                      </p:cBhvr>
                                      <p:tavLst>
                                        <p:tav tm="0">
                                          <p:val>
                                            <p:strVal val="#ppt_x"/>
                                          </p:val>
                                        </p:tav>
                                        <p:tav tm="100000">
                                          <p:val>
                                            <p:strVal val="#ppt_x"/>
                                          </p:val>
                                        </p:tav>
                                      </p:tavLst>
                                    </p:anim>
                                    <p:anim calcmode="lin" valueType="num">
                                      <p:cBhvr additive="base">
                                        <p:cTn id="71" dur="500" fill="hold"/>
                                        <p:tgtEl>
                                          <p:spTgt spid="2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72" fill="hold">
                      <p:stCondLst>
                        <p:cond delay="indefinite"/>
                      </p:stCondLst>
                      <p:childTnLst>
                        <p:par>
                          <p:cTn id="73" fill="hold">
                            <p:stCondLst>
                              <p:cond delay="0"/>
                            </p:stCondLst>
                            <p:childTnLst>
                              <p:par>
                                <p:cTn id="74" presetID="3" presetClass="entr" presetSubtype="10" fill="hold" nodeType="clickEffect">
                                  <p:stCondLst>
                                    <p:cond delay="0"/>
                                  </p:stCondLst>
                                  <p:childTnLst>
                                    <p:set>
                                      <p:cBhvr>
                                        <p:cTn id="75" dur="1" fill="hold">
                                          <p:stCondLst>
                                            <p:cond delay="0"/>
                                          </p:stCondLst>
                                        </p:cTn>
                                        <p:tgtEl>
                                          <p:spTgt spid="14">
                                            <p:txEl>
                                              <p:pRg st="0" end="0"/>
                                            </p:txEl>
                                          </p:spTgt>
                                        </p:tgtEl>
                                        <p:attrNameLst>
                                          <p:attrName>style.visibility</p:attrName>
                                        </p:attrNameLst>
                                      </p:cBhvr>
                                      <p:to>
                                        <p:strVal val="visible"/>
                                      </p:to>
                                    </p:set>
                                    <p:animEffect transition="in" filter="blinds(horizontal)">
                                      <p:cBhvr>
                                        <p:cTn id="76" dur="500"/>
                                        <p:tgtEl>
                                          <p:spTgt spid="14">
                                            <p:txEl>
                                              <p:pRg st="0" end="0"/>
                                            </p:txEl>
                                          </p:spTgt>
                                        </p:tgtEl>
                                      </p:cBhvr>
                                    </p:animEffect>
                                  </p:childTnLst>
                                </p:cTn>
                              </p:par>
                            </p:childTnLst>
                          </p:cTn>
                        </p:par>
                      </p:childTnLst>
                    </p:cTn>
                  </p:par>
                  <p:par>
                    <p:cTn id="77" fill="hold">
                      <p:stCondLst>
                        <p:cond delay="indefinite"/>
                      </p:stCondLst>
                      <p:childTnLst>
                        <p:par>
                          <p:cTn id="78" fill="hold">
                            <p:stCondLst>
                              <p:cond delay="0"/>
                            </p:stCondLst>
                            <p:childTnLst>
                              <p:par>
                                <p:cTn id="79" presetID="2" presetClass="entr" presetSubtype="4" fill="hold" nodeType="clickEffect">
                                  <p:stCondLst>
                                    <p:cond delay="0"/>
                                  </p:stCondLst>
                                  <p:childTnLst>
                                    <p:set>
                                      <p:cBhvr>
                                        <p:cTn id="80" dur="1" fill="hold">
                                          <p:stCondLst>
                                            <p:cond delay="0"/>
                                          </p:stCondLst>
                                        </p:cTn>
                                        <p:tgtEl>
                                          <p:spTgt spid="15">
                                            <p:txEl>
                                              <p:pRg st="0" end="0"/>
                                            </p:txEl>
                                          </p:spTgt>
                                        </p:tgtEl>
                                        <p:attrNameLst>
                                          <p:attrName>style.visibility</p:attrName>
                                        </p:attrNameLst>
                                      </p:cBhvr>
                                      <p:to>
                                        <p:strVal val="visible"/>
                                      </p:to>
                                    </p:set>
                                    <p:anim calcmode="lin" valueType="num">
                                      <p:cBhvr additive="base">
                                        <p:cTn id="81" dur="500" fill="hold"/>
                                        <p:tgtEl>
                                          <p:spTgt spid="15">
                                            <p:txEl>
                                              <p:pRg st="0" end="0"/>
                                            </p:txEl>
                                          </p:spTgt>
                                        </p:tgtEl>
                                        <p:attrNameLst>
                                          <p:attrName>ppt_x</p:attrName>
                                        </p:attrNameLst>
                                      </p:cBhvr>
                                      <p:tavLst>
                                        <p:tav tm="0">
                                          <p:val>
                                            <p:strVal val="#ppt_x"/>
                                          </p:val>
                                        </p:tav>
                                        <p:tav tm="100000">
                                          <p:val>
                                            <p:strVal val="#ppt_x"/>
                                          </p:val>
                                        </p:tav>
                                      </p:tavLst>
                                    </p:anim>
                                    <p:anim calcmode="lin" valueType="num">
                                      <p:cBhvr additive="base">
                                        <p:cTn id="82" dur="500" fill="hold"/>
                                        <p:tgtEl>
                                          <p:spTgt spid="1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3" presetClass="entr" presetSubtype="10" fill="hold" nodeType="clickEffect">
                                  <p:stCondLst>
                                    <p:cond delay="0"/>
                                  </p:stCondLst>
                                  <p:childTnLst>
                                    <p:set>
                                      <p:cBhvr>
                                        <p:cTn id="86" dur="1" fill="hold">
                                          <p:stCondLst>
                                            <p:cond delay="0"/>
                                          </p:stCondLst>
                                        </p:cTn>
                                        <p:tgtEl>
                                          <p:spTgt spid="24">
                                            <p:txEl>
                                              <p:pRg st="0" end="0"/>
                                            </p:txEl>
                                          </p:spTgt>
                                        </p:tgtEl>
                                        <p:attrNameLst>
                                          <p:attrName>style.visibility</p:attrName>
                                        </p:attrNameLst>
                                      </p:cBhvr>
                                      <p:to>
                                        <p:strVal val="visible"/>
                                      </p:to>
                                    </p:set>
                                    <p:animEffect transition="in" filter="blinds(horizontal)">
                                      <p:cBhvr>
                                        <p:cTn id="87" dur="500"/>
                                        <p:tgtEl>
                                          <p:spTgt spid="24">
                                            <p:txEl>
                                              <p:pRg st="0" end="0"/>
                                            </p:txEl>
                                          </p:spTgt>
                                        </p:tgtEl>
                                      </p:cBhvr>
                                    </p:animEffect>
                                  </p:childTnLst>
                                </p:cTn>
                              </p:par>
                            </p:childTnLst>
                          </p:cTn>
                        </p:par>
                      </p:childTnLst>
                    </p:cTn>
                  </p:par>
                  <p:par>
                    <p:cTn id="88" fill="hold">
                      <p:stCondLst>
                        <p:cond delay="indefinite"/>
                      </p:stCondLst>
                      <p:childTnLst>
                        <p:par>
                          <p:cTn id="89" fill="hold">
                            <p:stCondLst>
                              <p:cond delay="0"/>
                            </p:stCondLst>
                            <p:childTnLst>
                              <p:par>
                                <p:cTn id="90" presetID="2" presetClass="entr" presetSubtype="4" fill="hold" nodeType="clickEffect">
                                  <p:stCondLst>
                                    <p:cond delay="0"/>
                                  </p:stCondLst>
                                  <p:childTnLst>
                                    <p:set>
                                      <p:cBhvr>
                                        <p:cTn id="91" dur="1" fill="hold">
                                          <p:stCondLst>
                                            <p:cond delay="0"/>
                                          </p:stCondLst>
                                        </p:cTn>
                                        <p:tgtEl>
                                          <p:spTgt spid="25">
                                            <p:txEl>
                                              <p:pRg st="0" end="0"/>
                                            </p:txEl>
                                          </p:spTgt>
                                        </p:tgtEl>
                                        <p:attrNameLst>
                                          <p:attrName>style.visibility</p:attrName>
                                        </p:attrNameLst>
                                      </p:cBhvr>
                                      <p:to>
                                        <p:strVal val="visible"/>
                                      </p:to>
                                    </p:set>
                                    <p:anim calcmode="lin" valueType="num">
                                      <p:cBhvr additive="base">
                                        <p:cTn id="92" dur="500" fill="hold"/>
                                        <p:tgtEl>
                                          <p:spTgt spid="25">
                                            <p:txEl>
                                              <p:pRg st="0" end="0"/>
                                            </p:txEl>
                                          </p:spTgt>
                                        </p:tgtEl>
                                        <p:attrNameLst>
                                          <p:attrName>ppt_x</p:attrName>
                                        </p:attrNameLst>
                                      </p:cBhvr>
                                      <p:tavLst>
                                        <p:tav tm="0">
                                          <p:val>
                                            <p:strVal val="#ppt_x"/>
                                          </p:val>
                                        </p:tav>
                                        <p:tav tm="100000">
                                          <p:val>
                                            <p:strVal val="#ppt_x"/>
                                          </p:val>
                                        </p:tav>
                                      </p:tavLst>
                                    </p:anim>
                                    <p:anim calcmode="lin" valueType="num">
                                      <p:cBhvr additive="base">
                                        <p:cTn id="93" dur="500" fill="hold"/>
                                        <p:tgtEl>
                                          <p:spTgt spid="2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1"/>
          <p:cNvSpPr>
            <a:spLocks noChangeArrowheads="1"/>
          </p:cNvSpPr>
          <p:nvPr/>
        </p:nvSpPr>
        <p:spPr bwMode="auto">
          <a:xfrm>
            <a:off x="2051720" y="-7695"/>
            <a:ext cx="7092280" cy="6001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3300" b="0" i="0" u="none" strike="noStrike" cap="none" normalizeH="0" baseline="0" dirty="0" smtClean="0">
                <a:ln>
                  <a:noFill/>
                </a:ln>
                <a:solidFill>
                  <a:srgbClr val="FF3300"/>
                </a:solidFill>
                <a:effectLst/>
                <a:latin typeface="Comic Sans MS" pitchFamily="66" charset="0"/>
                <a:ea typeface="Times New Roman" pitchFamily="18" charset="0"/>
                <a:cs typeface="Arial" pitchFamily="34" charset="0"/>
              </a:rPr>
              <a:t> </a:t>
            </a:r>
            <a:r>
              <a:rPr kumimoji="0" lang="ru-RU" sz="3300" b="1" i="0" u="none" strike="noStrike" cap="none" normalizeH="0" baseline="0" dirty="0" smtClean="0">
                <a:ln>
                  <a:noFill/>
                </a:ln>
                <a:solidFill>
                  <a:srgbClr val="FF3300"/>
                </a:solidFill>
                <a:effectLst/>
                <a:latin typeface="Comic Sans MS" pitchFamily="66" charset="0"/>
                <a:ea typeface="Times New Roman" pitchFamily="18" charset="0"/>
                <a:cs typeface="Times New Roman" pitchFamily="18" charset="0"/>
              </a:rPr>
              <a:t>Конкурс №3 «Вопрос – ответ»</a:t>
            </a:r>
            <a:endParaRPr kumimoji="0" lang="ru-RU" sz="3300" b="0" i="0" u="none" strike="noStrike" cap="none" normalizeH="0" baseline="0" dirty="0" smtClean="0">
              <a:ln>
                <a:noFill/>
              </a:ln>
              <a:solidFill>
                <a:srgbClr val="FF3300"/>
              </a:solidFill>
              <a:effectLst/>
              <a:latin typeface="Comic Sans MS" pitchFamily="66" charset="0"/>
              <a:cs typeface="Arial" pitchFamily="34" charset="0"/>
            </a:endParaRPr>
          </a:p>
        </p:txBody>
      </p:sp>
      <p:sp>
        <p:nvSpPr>
          <p:cNvPr id="3" name="Прямоугольник 2"/>
          <p:cNvSpPr/>
          <p:nvPr/>
        </p:nvSpPr>
        <p:spPr>
          <a:xfrm>
            <a:off x="2123728" y="1340768"/>
            <a:ext cx="6768752" cy="1754326"/>
          </a:xfrm>
          <a:prstGeom prst="rect">
            <a:avLst/>
          </a:prstGeom>
        </p:spPr>
        <p:txBody>
          <a:bodyPr wrap="square">
            <a:spAutoFit/>
          </a:bodyPr>
          <a:lstStyle/>
          <a:p>
            <a:pPr algn="ctr"/>
            <a:r>
              <a:rPr lang="ru-RU" sz="3600" dirty="0" smtClean="0">
                <a:latin typeface="Georgia" pitchFamily="18" charset="0"/>
              </a:rPr>
              <a:t>1.Отличительные черты природной и экологической катастроф?</a:t>
            </a:r>
            <a:endParaRPr lang="ru-RU" sz="3600" dirty="0">
              <a:latin typeface="Georgia" pitchFamily="18" charset="0"/>
            </a:endParaRPr>
          </a:p>
        </p:txBody>
      </p:sp>
      <p:sp>
        <p:nvSpPr>
          <p:cNvPr id="30722" name="Rectangle 2"/>
          <p:cNvSpPr>
            <a:spLocks noChangeArrowheads="1"/>
          </p:cNvSpPr>
          <p:nvPr/>
        </p:nvSpPr>
        <p:spPr bwMode="auto">
          <a:xfrm>
            <a:off x="2411760" y="3212976"/>
            <a:ext cx="6516216" cy="28623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3600" b="0" i="1" u="none" strike="noStrike" cap="none" normalizeH="0" baseline="0" dirty="0" smtClean="0">
                <a:ln>
                  <a:noFill/>
                </a:ln>
                <a:solidFill>
                  <a:srgbClr val="0000FF"/>
                </a:solidFill>
                <a:effectLst/>
                <a:latin typeface="Georgia" pitchFamily="18" charset="0"/>
                <a:ea typeface="Times New Roman" pitchFamily="18" charset="0"/>
                <a:cs typeface="Arial" pitchFamily="34" charset="0"/>
              </a:rPr>
              <a:t>(экологические катастрофы возникают в результате деятельности человека, природные – стихийно)</a:t>
            </a:r>
            <a:endParaRPr kumimoji="0" lang="ru-RU" sz="6600" b="0" i="1" u="none" strike="noStrike" cap="none" normalizeH="0" baseline="0" dirty="0" smtClean="0">
              <a:ln>
                <a:noFill/>
              </a:ln>
              <a:solidFill>
                <a:srgbClr val="0000FF"/>
              </a:solidFill>
              <a:effectLst/>
              <a:latin typeface="Georgia" pitchFamily="18" charset="0"/>
              <a:cs typeface="Arial" pitchFamily="34" charset="0"/>
            </a:endParaRPr>
          </a:p>
        </p:txBody>
      </p:sp>
      <p:sp>
        <p:nvSpPr>
          <p:cNvPr id="5" name="Прямоугольник 4"/>
          <p:cNvSpPr/>
          <p:nvPr/>
        </p:nvSpPr>
        <p:spPr>
          <a:xfrm>
            <a:off x="2411760" y="1916832"/>
            <a:ext cx="6054863" cy="646331"/>
          </a:xfrm>
          <a:prstGeom prst="rect">
            <a:avLst/>
          </a:prstGeom>
        </p:spPr>
        <p:txBody>
          <a:bodyPr wrap="none">
            <a:spAutoFit/>
          </a:bodyPr>
          <a:lstStyle/>
          <a:p>
            <a:r>
              <a:rPr lang="ru-RU" sz="3600" dirty="0" smtClean="0">
                <a:latin typeface="Georgia" pitchFamily="18" charset="0"/>
              </a:rPr>
              <a:t>2.Что такое цепь питания? </a:t>
            </a:r>
            <a:endParaRPr lang="ru-RU" sz="3600" dirty="0">
              <a:latin typeface="Georgia" pitchFamily="18" charset="0"/>
            </a:endParaRPr>
          </a:p>
        </p:txBody>
      </p:sp>
      <p:sp>
        <p:nvSpPr>
          <p:cNvPr id="6" name="Прямоугольник 5"/>
          <p:cNvSpPr/>
          <p:nvPr/>
        </p:nvSpPr>
        <p:spPr>
          <a:xfrm>
            <a:off x="2699792" y="3212976"/>
            <a:ext cx="6264696" cy="2308324"/>
          </a:xfrm>
          <a:prstGeom prst="rect">
            <a:avLst/>
          </a:prstGeom>
        </p:spPr>
        <p:txBody>
          <a:bodyPr wrap="square">
            <a:spAutoFit/>
          </a:bodyPr>
          <a:lstStyle/>
          <a:p>
            <a:pPr algn="ctr"/>
            <a:r>
              <a:rPr lang="ru-RU" sz="3600" i="1" dirty="0" smtClean="0">
                <a:solidFill>
                  <a:srgbClr val="0000FF"/>
                </a:solidFill>
                <a:latin typeface="Georgia" pitchFamily="18" charset="0"/>
              </a:rPr>
              <a:t>(это пищевые связи, которые устанавливаются в природном сообществе)</a:t>
            </a:r>
            <a:endParaRPr lang="ru-RU" sz="3600" i="1" dirty="0">
              <a:solidFill>
                <a:srgbClr val="0000FF"/>
              </a:solidFill>
              <a:latin typeface="Georgia" pitchFamily="18" charset="0"/>
            </a:endParaRPr>
          </a:p>
        </p:txBody>
      </p:sp>
      <p:sp>
        <p:nvSpPr>
          <p:cNvPr id="7" name="Прямоугольник 6"/>
          <p:cNvSpPr/>
          <p:nvPr/>
        </p:nvSpPr>
        <p:spPr>
          <a:xfrm>
            <a:off x="2339752" y="908720"/>
            <a:ext cx="6552728" cy="1200329"/>
          </a:xfrm>
          <a:prstGeom prst="rect">
            <a:avLst/>
          </a:prstGeom>
        </p:spPr>
        <p:txBody>
          <a:bodyPr wrap="square">
            <a:spAutoFit/>
          </a:bodyPr>
          <a:lstStyle/>
          <a:p>
            <a:pPr algn="ctr"/>
            <a:r>
              <a:rPr lang="ru-RU" sz="3600" dirty="0" smtClean="0">
                <a:latin typeface="Georgia" pitchFamily="18" charset="0"/>
              </a:rPr>
              <a:t>3.Что такое «кислотный дождь»?</a:t>
            </a:r>
            <a:endParaRPr lang="ru-RU" sz="3600" dirty="0">
              <a:latin typeface="Georgia" pitchFamily="18" charset="0"/>
            </a:endParaRPr>
          </a:p>
        </p:txBody>
      </p:sp>
      <p:sp>
        <p:nvSpPr>
          <p:cNvPr id="8" name="Прямоугольник 7"/>
          <p:cNvSpPr/>
          <p:nvPr/>
        </p:nvSpPr>
        <p:spPr>
          <a:xfrm>
            <a:off x="2267744" y="2420888"/>
            <a:ext cx="6876256" cy="4031873"/>
          </a:xfrm>
          <a:prstGeom prst="rect">
            <a:avLst/>
          </a:prstGeom>
        </p:spPr>
        <p:txBody>
          <a:bodyPr wrap="square">
            <a:spAutoFit/>
          </a:bodyPr>
          <a:lstStyle/>
          <a:p>
            <a:pPr algn="ctr"/>
            <a:r>
              <a:rPr lang="ru-RU" sz="3200" b="1" i="1" dirty="0" smtClean="0">
                <a:solidFill>
                  <a:srgbClr val="0000FF"/>
                </a:solidFill>
                <a:latin typeface="Georgia" pitchFamily="18" charset="0"/>
              </a:rPr>
              <a:t>(предприятия выбрасывают в атмосферу вредные химические вещества, которые растворяются влагой атмосферы, когда идет дождь, эти вещества также выпадают на землю, убивая все живое)</a:t>
            </a:r>
            <a:endParaRPr lang="ru-RU" sz="3200" b="1" i="1" dirty="0">
              <a:solidFill>
                <a:srgbClr val="0000FF"/>
              </a:solidFill>
              <a:latin typeface="Georgia" pitchFamily="18" charset="0"/>
            </a:endParaRPr>
          </a:p>
        </p:txBody>
      </p:sp>
      <p:sp>
        <p:nvSpPr>
          <p:cNvPr id="10" name="Прямоугольник 9"/>
          <p:cNvSpPr/>
          <p:nvPr/>
        </p:nvSpPr>
        <p:spPr>
          <a:xfrm>
            <a:off x="2267744" y="1340768"/>
            <a:ext cx="6696744" cy="1200329"/>
          </a:xfrm>
          <a:prstGeom prst="rect">
            <a:avLst/>
          </a:prstGeom>
        </p:spPr>
        <p:txBody>
          <a:bodyPr wrap="square">
            <a:spAutoFit/>
          </a:bodyPr>
          <a:lstStyle/>
          <a:p>
            <a:pPr algn="ctr"/>
            <a:r>
              <a:rPr lang="ru-RU" sz="3600" dirty="0" smtClean="0">
                <a:latin typeface="Georgia" pitchFamily="18" charset="0"/>
              </a:rPr>
              <a:t>4.Какие приспособления помогают птице летать?</a:t>
            </a:r>
            <a:endParaRPr lang="ru-RU" sz="3600" dirty="0">
              <a:latin typeface="Georgia" pitchFamily="18" charset="0"/>
            </a:endParaRPr>
          </a:p>
        </p:txBody>
      </p:sp>
      <p:sp>
        <p:nvSpPr>
          <p:cNvPr id="11" name="Прямоугольник 10"/>
          <p:cNvSpPr/>
          <p:nvPr/>
        </p:nvSpPr>
        <p:spPr>
          <a:xfrm>
            <a:off x="2555776" y="2996952"/>
            <a:ext cx="6336704" cy="2862322"/>
          </a:xfrm>
          <a:prstGeom prst="rect">
            <a:avLst/>
          </a:prstGeom>
        </p:spPr>
        <p:txBody>
          <a:bodyPr wrap="square">
            <a:spAutoFit/>
          </a:bodyPr>
          <a:lstStyle/>
          <a:p>
            <a:pPr algn="ctr"/>
            <a:r>
              <a:rPr lang="ru-RU" sz="3600" b="1" i="1" dirty="0" smtClean="0">
                <a:solidFill>
                  <a:srgbClr val="0000FF"/>
                </a:solidFill>
                <a:latin typeface="Georgia" pitchFamily="18" charset="0"/>
              </a:rPr>
              <a:t>(полые кости, воздушные мешки внутри тела, быстрое пищеварение и, конечно крылья) </a:t>
            </a:r>
            <a:endParaRPr lang="ru-RU" sz="3600" b="1" i="1" dirty="0">
              <a:solidFill>
                <a:srgbClr val="0000FF"/>
              </a:solidFill>
              <a:latin typeface="Georgia" pitchFamily="18" charset="0"/>
            </a:endParaRPr>
          </a:p>
        </p:txBody>
      </p:sp>
      <p:sp>
        <p:nvSpPr>
          <p:cNvPr id="12" name="Прямоугольник 11"/>
          <p:cNvSpPr/>
          <p:nvPr/>
        </p:nvSpPr>
        <p:spPr>
          <a:xfrm>
            <a:off x="2411760" y="1196752"/>
            <a:ext cx="6552728" cy="1200329"/>
          </a:xfrm>
          <a:prstGeom prst="rect">
            <a:avLst/>
          </a:prstGeom>
        </p:spPr>
        <p:txBody>
          <a:bodyPr wrap="square">
            <a:spAutoFit/>
          </a:bodyPr>
          <a:lstStyle/>
          <a:p>
            <a:pPr algn="ctr"/>
            <a:r>
              <a:rPr lang="ru-RU" sz="3600" dirty="0" smtClean="0">
                <a:latin typeface="Georgia" pitchFamily="18" charset="0"/>
              </a:rPr>
              <a:t>5.Куда зайцу бежать удобнее: в гору или с горы?</a:t>
            </a:r>
            <a:endParaRPr lang="ru-RU" sz="3600" dirty="0">
              <a:latin typeface="Georgia" pitchFamily="18" charset="0"/>
            </a:endParaRPr>
          </a:p>
        </p:txBody>
      </p:sp>
      <p:sp>
        <p:nvSpPr>
          <p:cNvPr id="13" name="Прямоугольник 12"/>
          <p:cNvSpPr/>
          <p:nvPr/>
        </p:nvSpPr>
        <p:spPr>
          <a:xfrm>
            <a:off x="2771800" y="2780928"/>
            <a:ext cx="6120680" cy="2862322"/>
          </a:xfrm>
          <a:prstGeom prst="rect">
            <a:avLst/>
          </a:prstGeom>
        </p:spPr>
        <p:txBody>
          <a:bodyPr wrap="square">
            <a:spAutoFit/>
          </a:bodyPr>
          <a:lstStyle/>
          <a:p>
            <a:pPr algn="ctr"/>
            <a:r>
              <a:rPr lang="ru-RU" sz="3600" b="1" i="1" dirty="0" smtClean="0">
                <a:solidFill>
                  <a:srgbClr val="0000FF"/>
                </a:solidFill>
                <a:latin typeface="Georgia" pitchFamily="18" charset="0"/>
              </a:rPr>
              <a:t>(в гору, у зайца передние лапы короткие, задние длинные, а с горы он катится кубарем)</a:t>
            </a:r>
            <a:endParaRPr lang="ru-RU" sz="3600" b="1" i="1" dirty="0">
              <a:solidFill>
                <a:srgbClr val="0000FF"/>
              </a:solidFill>
              <a:latin typeface="Georgia" pitchFamily="18" charset="0"/>
            </a:endParaRPr>
          </a:p>
        </p:txBody>
      </p:sp>
      <p:sp>
        <p:nvSpPr>
          <p:cNvPr id="14" name="Прямоугольник 13"/>
          <p:cNvSpPr/>
          <p:nvPr/>
        </p:nvSpPr>
        <p:spPr>
          <a:xfrm>
            <a:off x="2555776" y="620688"/>
            <a:ext cx="5976664" cy="1754326"/>
          </a:xfrm>
          <a:prstGeom prst="rect">
            <a:avLst/>
          </a:prstGeom>
        </p:spPr>
        <p:txBody>
          <a:bodyPr wrap="square">
            <a:spAutoFit/>
          </a:bodyPr>
          <a:lstStyle/>
          <a:p>
            <a:pPr algn="ctr"/>
            <a:r>
              <a:rPr lang="ru-RU" sz="3600" dirty="0" smtClean="0">
                <a:latin typeface="Georgia" pitchFamily="18" charset="0"/>
              </a:rPr>
              <a:t>6. Какая птица никогда в жизни не садится на землю? </a:t>
            </a:r>
            <a:endParaRPr lang="ru-RU" sz="3600" dirty="0">
              <a:latin typeface="Georgia" pitchFamily="18" charset="0"/>
            </a:endParaRPr>
          </a:p>
        </p:txBody>
      </p:sp>
      <p:sp>
        <p:nvSpPr>
          <p:cNvPr id="15" name="Прямоугольник 14"/>
          <p:cNvSpPr/>
          <p:nvPr/>
        </p:nvSpPr>
        <p:spPr>
          <a:xfrm>
            <a:off x="1619672" y="2333685"/>
            <a:ext cx="7524328" cy="4524315"/>
          </a:xfrm>
          <a:prstGeom prst="rect">
            <a:avLst/>
          </a:prstGeom>
        </p:spPr>
        <p:txBody>
          <a:bodyPr wrap="square">
            <a:spAutoFit/>
          </a:bodyPr>
          <a:lstStyle/>
          <a:p>
            <a:pPr algn="ctr"/>
            <a:r>
              <a:rPr lang="ru-RU" sz="3200" b="1" i="1" dirty="0" smtClean="0">
                <a:solidFill>
                  <a:srgbClr val="0000FF"/>
                </a:solidFill>
                <a:latin typeface="Georgia" pitchFamily="18" charset="0"/>
              </a:rPr>
              <a:t>(Стриж. Хотя он и похож внешне на ласточку, но относится совсем к другому отряду – к Длиннокрылым. У этой птицы действительно очень длинные крылья, а вот ноги совсем короткие. Если бы стриж сел на землю, то не смог бы вновь взлететь и погиб)</a:t>
            </a:r>
            <a:endParaRPr lang="ru-RU" sz="3200" b="1" i="1" dirty="0">
              <a:solidFill>
                <a:srgbClr val="0000FF"/>
              </a:solidFill>
              <a:latin typeface="Georgia"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grpId="0" nodeType="withEffect">
                                  <p:stCondLst>
                                    <p:cond delay="0"/>
                                  </p:stCondLst>
                                  <p:childTnLst>
                                    <p:set>
                                      <p:cBhvr>
                                        <p:cTn id="6" dur="1" fill="hold">
                                          <p:stCondLst>
                                            <p:cond delay="0"/>
                                          </p:stCondLst>
                                        </p:cTn>
                                        <p:tgtEl>
                                          <p:spTgt spid="30721"/>
                                        </p:tgtEl>
                                        <p:attrNameLst>
                                          <p:attrName>style.visibility</p:attrName>
                                        </p:attrNameLst>
                                      </p:cBhvr>
                                      <p:to>
                                        <p:strVal val="visible"/>
                                      </p:to>
                                    </p:set>
                                    <p:anim from="(-#ppt_w/2)" to="(#ppt_x)" calcmode="lin" valueType="num">
                                      <p:cBhvr>
                                        <p:cTn id="7" dur="600" fill="hold">
                                          <p:stCondLst>
                                            <p:cond delay="0"/>
                                          </p:stCondLst>
                                        </p:cTn>
                                        <p:tgtEl>
                                          <p:spTgt spid="30721"/>
                                        </p:tgtEl>
                                        <p:attrNameLst>
                                          <p:attrName>ppt_x</p:attrName>
                                        </p:attrNameLst>
                                      </p:cBhvr>
                                    </p:anim>
                                    <p:anim from="0" to="-1.0" calcmode="lin" valueType="num">
                                      <p:cBhvr>
                                        <p:cTn id="8" dur="200" decel="50000" autoRev="1" fill="hold">
                                          <p:stCondLst>
                                            <p:cond delay="600"/>
                                          </p:stCondLst>
                                        </p:cTn>
                                        <p:tgtEl>
                                          <p:spTgt spid="30721"/>
                                        </p:tgtEl>
                                        <p:attrNameLst>
                                          <p:attrName>xshear</p:attrName>
                                        </p:attrNameLst>
                                      </p:cBhvr>
                                    </p:anim>
                                    <p:animScale>
                                      <p:cBhvr>
                                        <p:cTn id="9" dur="200" decel="100000" autoRev="1" fill="hold">
                                          <p:stCondLst>
                                            <p:cond delay="600"/>
                                          </p:stCondLst>
                                        </p:cTn>
                                        <p:tgtEl>
                                          <p:spTgt spid="30721"/>
                                        </p:tgtEl>
                                      </p:cBhvr>
                                      <p:from x="100000" y="100000"/>
                                      <p:to x="80000" y="100000"/>
                                    </p:animScale>
                                    <p:anim by="(#ppt_h/3+#ppt_w*0.1)" calcmode="lin" valueType="num">
                                      <p:cBhvr additive="sum">
                                        <p:cTn id="10" dur="200" decel="100000" autoRev="1" fill="hold">
                                          <p:stCondLst>
                                            <p:cond delay="600"/>
                                          </p:stCondLst>
                                        </p:cTn>
                                        <p:tgtEl>
                                          <p:spTgt spid="30721"/>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49" presetClass="entr" presetSubtype="0" decel="10000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p:cTn id="15" dur="1000" fill="hold"/>
                                        <p:tgtEl>
                                          <p:spTgt spid="3"/>
                                        </p:tgtEl>
                                        <p:attrNameLst>
                                          <p:attrName>ppt_w</p:attrName>
                                        </p:attrNameLst>
                                      </p:cBhvr>
                                      <p:tavLst>
                                        <p:tav tm="0">
                                          <p:val>
                                            <p:fltVal val="0"/>
                                          </p:val>
                                        </p:tav>
                                        <p:tav tm="100000">
                                          <p:val>
                                            <p:strVal val="#ppt_w"/>
                                          </p:val>
                                        </p:tav>
                                      </p:tavLst>
                                    </p:anim>
                                    <p:anim calcmode="lin" valueType="num">
                                      <p:cBhvr>
                                        <p:cTn id="16" dur="1000" fill="hold"/>
                                        <p:tgtEl>
                                          <p:spTgt spid="3"/>
                                        </p:tgtEl>
                                        <p:attrNameLst>
                                          <p:attrName>ppt_h</p:attrName>
                                        </p:attrNameLst>
                                      </p:cBhvr>
                                      <p:tavLst>
                                        <p:tav tm="0">
                                          <p:val>
                                            <p:fltVal val="0"/>
                                          </p:val>
                                        </p:tav>
                                        <p:tav tm="100000">
                                          <p:val>
                                            <p:strVal val="#ppt_h"/>
                                          </p:val>
                                        </p:tav>
                                      </p:tavLst>
                                    </p:anim>
                                    <p:anim calcmode="lin" valueType="num">
                                      <p:cBhvr>
                                        <p:cTn id="17" dur="1000" fill="hold"/>
                                        <p:tgtEl>
                                          <p:spTgt spid="3"/>
                                        </p:tgtEl>
                                        <p:attrNameLst>
                                          <p:attrName>style.rotation</p:attrName>
                                        </p:attrNameLst>
                                      </p:cBhvr>
                                      <p:tavLst>
                                        <p:tav tm="0">
                                          <p:val>
                                            <p:fltVal val="360"/>
                                          </p:val>
                                        </p:tav>
                                        <p:tav tm="100000">
                                          <p:val>
                                            <p:fltVal val="0"/>
                                          </p:val>
                                        </p:tav>
                                      </p:tavLst>
                                    </p:anim>
                                    <p:animEffect transition="in" filter="fade">
                                      <p:cBhvr>
                                        <p:cTn id="18" dur="1000"/>
                                        <p:tgtEl>
                                          <p:spTgt spid="3"/>
                                        </p:tgtEl>
                                      </p:cBhvr>
                                    </p:animEffect>
                                  </p:childTnLst>
                                </p:cTn>
                              </p:par>
                            </p:childTnLst>
                          </p:cTn>
                        </p:par>
                      </p:childTnLst>
                    </p:cTn>
                  </p:par>
                  <p:par>
                    <p:cTn id="19" fill="hold">
                      <p:stCondLst>
                        <p:cond delay="indefinite"/>
                      </p:stCondLst>
                      <p:childTnLst>
                        <p:par>
                          <p:cTn id="20" fill="hold">
                            <p:stCondLst>
                              <p:cond delay="0"/>
                            </p:stCondLst>
                            <p:childTnLst>
                              <p:par>
                                <p:cTn id="21" presetID="52" presetClass="entr" presetSubtype="0" fill="hold" grpId="1" nodeType="clickEffect">
                                  <p:stCondLst>
                                    <p:cond delay="0"/>
                                  </p:stCondLst>
                                  <p:iterate type="lt">
                                    <p:tmPct val="0"/>
                                  </p:iterate>
                                  <p:childTnLst>
                                    <p:set>
                                      <p:cBhvr>
                                        <p:cTn id="22" dur="1" fill="hold">
                                          <p:stCondLst>
                                            <p:cond delay="0"/>
                                          </p:stCondLst>
                                        </p:cTn>
                                        <p:tgtEl>
                                          <p:spTgt spid="30722"/>
                                        </p:tgtEl>
                                        <p:attrNameLst>
                                          <p:attrName>style.visibility</p:attrName>
                                        </p:attrNameLst>
                                      </p:cBhvr>
                                      <p:to>
                                        <p:strVal val="visible"/>
                                      </p:to>
                                    </p:set>
                                    <p:animScale>
                                      <p:cBhvr>
                                        <p:cTn id="23" dur="1000" decel="50000" fill="hold">
                                          <p:stCondLst>
                                            <p:cond delay="0"/>
                                          </p:stCondLst>
                                        </p:cTn>
                                        <p:tgtEl>
                                          <p:spTgt spid="307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30722"/>
                                        </p:tgtEl>
                                        <p:attrNameLst>
                                          <p:attrName>ppt_x</p:attrName>
                                          <p:attrName>ppt_y</p:attrName>
                                        </p:attrNameLst>
                                      </p:cBhvr>
                                    </p:animMotion>
                                    <p:animEffect transition="in" filter="fade">
                                      <p:cBhvr>
                                        <p:cTn id="25" dur="1000"/>
                                        <p:tgtEl>
                                          <p:spTgt spid="30722"/>
                                        </p:tgtEl>
                                      </p:cBhvr>
                                    </p:animEffect>
                                  </p:childTnLst>
                                </p:cTn>
                              </p:par>
                            </p:childTnLst>
                          </p:cTn>
                        </p:par>
                      </p:childTnLst>
                    </p:cTn>
                  </p:par>
                  <p:par>
                    <p:cTn id="26" fill="hold">
                      <p:stCondLst>
                        <p:cond delay="indefinite"/>
                      </p:stCondLst>
                      <p:childTnLst>
                        <p:par>
                          <p:cTn id="27" fill="hold">
                            <p:stCondLst>
                              <p:cond delay="0"/>
                            </p:stCondLst>
                            <p:childTnLst>
                              <p:par>
                                <p:cTn id="28" presetID="1" presetClass="exit" presetSubtype="0" fill="hold" grpId="1" nodeType="clickEffect">
                                  <p:stCondLst>
                                    <p:cond delay="0"/>
                                  </p:stCondLst>
                                  <p:childTnLst>
                                    <p:set>
                                      <p:cBhvr>
                                        <p:cTn id="29" dur="1" fill="hold">
                                          <p:stCondLst>
                                            <p:cond delay="0"/>
                                          </p:stCondLst>
                                        </p:cTn>
                                        <p:tgtEl>
                                          <p:spTgt spid="3"/>
                                        </p:tgtEl>
                                        <p:attrNameLst>
                                          <p:attrName>style.visibility</p:attrName>
                                        </p:attrNameLst>
                                      </p:cBhvr>
                                      <p:to>
                                        <p:strVal val="hidden"/>
                                      </p:to>
                                    </p:set>
                                  </p:childTnLst>
                                </p:cTn>
                              </p:par>
                              <p:par>
                                <p:cTn id="30" presetID="1" presetClass="exit" presetSubtype="0" fill="hold" grpId="0" nodeType="withEffect">
                                  <p:stCondLst>
                                    <p:cond delay="0"/>
                                  </p:stCondLst>
                                  <p:iterate type="lt">
                                    <p:tmAbs val="0"/>
                                  </p:iterate>
                                  <p:childTnLst>
                                    <p:set>
                                      <p:cBhvr>
                                        <p:cTn id="31" dur="1" fill="hold">
                                          <p:stCondLst>
                                            <p:cond delay="0"/>
                                          </p:stCondLst>
                                        </p:cTn>
                                        <p:tgtEl>
                                          <p:spTgt spid="30722"/>
                                        </p:tgtEl>
                                        <p:attrNameLst>
                                          <p:attrName>style.visibility</p:attrName>
                                        </p:attrNameLst>
                                      </p:cBhvr>
                                      <p:to>
                                        <p:strVal val="hidden"/>
                                      </p:to>
                                    </p:set>
                                  </p:childTnLst>
                                </p:cTn>
                              </p:par>
                            </p:childTnLst>
                          </p:cTn>
                        </p:par>
                        <p:par>
                          <p:cTn id="32" fill="hold">
                            <p:stCondLst>
                              <p:cond delay="0"/>
                            </p:stCondLst>
                            <p:childTnLst>
                              <p:par>
                                <p:cTn id="33" presetID="49" presetClass="entr" presetSubtype="0" decel="100000"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p:cTn id="35" dur="500" fill="hold"/>
                                        <p:tgtEl>
                                          <p:spTgt spid="5"/>
                                        </p:tgtEl>
                                        <p:attrNameLst>
                                          <p:attrName>ppt_w</p:attrName>
                                        </p:attrNameLst>
                                      </p:cBhvr>
                                      <p:tavLst>
                                        <p:tav tm="0">
                                          <p:val>
                                            <p:fltVal val="0"/>
                                          </p:val>
                                        </p:tav>
                                        <p:tav tm="100000">
                                          <p:val>
                                            <p:strVal val="#ppt_w"/>
                                          </p:val>
                                        </p:tav>
                                      </p:tavLst>
                                    </p:anim>
                                    <p:anim calcmode="lin" valueType="num">
                                      <p:cBhvr>
                                        <p:cTn id="36" dur="500" fill="hold"/>
                                        <p:tgtEl>
                                          <p:spTgt spid="5"/>
                                        </p:tgtEl>
                                        <p:attrNameLst>
                                          <p:attrName>ppt_h</p:attrName>
                                        </p:attrNameLst>
                                      </p:cBhvr>
                                      <p:tavLst>
                                        <p:tav tm="0">
                                          <p:val>
                                            <p:fltVal val="0"/>
                                          </p:val>
                                        </p:tav>
                                        <p:tav tm="100000">
                                          <p:val>
                                            <p:strVal val="#ppt_h"/>
                                          </p:val>
                                        </p:tav>
                                      </p:tavLst>
                                    </p:anim>
                                    <p:anim calcmode="lin" valueType="num">
                                      <p:cBhvr>
                                        <p:cTn id="37" dur="500" fill="hold"/>
                                        <p:tgtEl>
                                          <p:spTgt spid="5"/>
                                        </p:tgtEl>
                                        <p:attrNameLst>
                                          <p:attrName>style.rotation</p:attrName>
                                        </p:attrNameLst>
                                      </p:cBhvr>
                                      <p:tavLst>
                                        <p:tav tm="0">
                                          <p:val>
                                            <p:fltVal val="360"/>
                                          </p:val>
                                        </p:tav>
                                        <p:tav tm="100000">
                                          <p:val>
                                            <p:fltVal val="0"/>
                                          </p:val>
                                        </p:tav>
                                      </p:tavLst>
                                    </p:anim>
                                    <p:animEffect transition="in" filter="fade">
                                      <p:cBhvr>
                                        <p:cTn id="38" dur="500"/>
                                        <p:tgtEl>
                                          <p:spTgt spid="5"/>
                                        </p:tgtEl>
                                      </p:cBhvr>
                                    </p:animEffect>
                                  </p:childTnLst>
                                </p:cTn>
                              </p:par>
                            </p:childTnLst>
                          </p:cTn>
                        </p:par>
                      </p:childTnLst>
                    </p:cTn>
                  </p:par>
                  <p:par>
                    <p:cTn id="39" fill="hold">
                      <p:stCondLst>
                        <p:cond delay="indefinite"/>
                      </p:stCondLst>
                      <p:childTnLst>
                        <p:par>
                          <p:cTn id="40" fill="hold">
                            <p:stCondLst>
                              <p:cond delay="0"/>
                            </p:stCondLst>
                            <p:childTnLst>
                              <p:par>
                                <p:cTn id="41" presetID="52" presetClass="entr" presetSubtype="0" fill="hold" grpId="0" nodeType="clickEffect">
                                  <p:stCondLst>
                                    <p:cond delay="0"/>
                                  </p:stCondLst>
                                  <p:childTnLst>
                                    <p:set>
                                      <p:cBhvr>
                                        <p:cTn id="42" dur="1" fill="hold">
                                          <p:stCondLst>
                                            <p:cond delay="0"/>
                                          </p:stCondLst>
                                        </p:cTn>
                                        <p:tgtEl>
                                          <p:spTgt spid="6"/>
                                        </p:tgtEl>
                                        <p:attrNameLst>
                                          <p:attrName>style.visibility</p:attrName>
                                        </p:attrNameLst>
                                      </p:cBhvr>
                                      <p:to>
                                        <p:strVal val="visible"/>
                                      </p:to>
                                    </p:set>
                                    <p:animScale>
                                      <p:cBhvr>
                                        <p:cTn id="43"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4" dur="1000" decel="50000" fill="hold">
                                          <p:stCondLst>
                                            <p:cond delay="0"/>
                                          </p:stCondLst>
                                        </p:cTn>
                                        <p:tgtEl>
                                          <p:spTgt spid="6"/>
                                        </p:tgtEl>
                                        <p:attrNameLst>
                                          <p:attrName>ppt_x</p:attrName>
                                          <p:attrName>ppt_y</p:attrName>
                                        </p:attrNameLst>
                                      </p:cBhvr>
                                    </p:animMotion>
                                    <p:animEffect transition="in" filter="fade">
                                      <p:cBhvr>
                                        <p:cTn id="45" dur="1000"/>
                                        <p:tgtEl>
                                          <p:spTgt spid="6"/>
                                        </p:tgtEl>
                                      </p:cBhvr>
                                    </p:animEffect>
                                  </p:childTnLst>
                                </p:cTn>
                              </p:par>
                            </p:childTnLst>
                          </p:cTn>
                        </p:par>
                      </p:childTnLst>
                    </p:cTn>
                  </p:par>
                  <p:par>
                    <p:cTn id="46" fill="hold">
                      <p:stCondLst>
                        <p:cond delay="indefinite"/>
                      </p:stCondLst>
                      <p:childTnLst>
                        <p:par>
                          <p:cTn id="47" fill="hold">
                            <p:stCondLst>
                              <p:cond delay="0"/>
                            </p:stCondLst>
                            <p:childTnLst>
                              <p:par>
                                <p:cTn id="48" presetID="1" presetClass="exit" presetSubtype="0" fill="hold" grpId="1" nodeType="clickEffect">
                                  <p:stCondLst>
                                    <p:cond delay="0"/>
                                  </p:stCondLst>
                                  <p:childTnLst>
                                    <p:set>
                                      <p:cBhvr>
                                        <p:cTn id="49" dur="1" fill="hold">
                                          <p:stCondLst>
                                            <p:cond delay="0"/>
                                          </p:stCondLst>
                                        </p:cTn>
                                        <p:tgtEl>
                                          <p:spTgt spid="5"/>
                                        </p:tgtEl>
                                        <p:attrNameLst>
                                          <p:attrName>style.visibility</p:attrName>
                                        </p:attrNameLst>
                                      </p:cBhvr>
                                      <p:to>
                                        <p:strVal val="hidden"/>
                                      </p:to>
                                    </p:set>
                                  </p:childTnLst>
                                </p:cTn>
                              </p:par>
                              <p:par>
                                <p:cTn id="50" presetID="1" presetClass="exit" presetSubtype="0" fill="hold" grpId="1" nodeType="withEffect">
                                  <p:stCondLst>
                                    <p:cond delay="0"/>
                                  </p:stCondLst>
                                  <p:childTnLst>
                                    <p:set>
                                      <p:cBhvr>
                                        <p:cTn id="51" dur="1" fill="hold">
                                          <p:stCondLst>
                                            <p:cond delay="0"/>
                                          </p:stCondLst>
                                        </p:cTn>
                                        <p:tgtEl>
                                          <p:spTgt spid="6"/>
                                        </p:tgtEl>
                                        <p:attrNameLst>
                                          <p:attrName>style.visibility</p:attrName>
                                        </p:attrNameLst>
                                      </p:cBhvr>
                                      <p:to>
                                        <p:strVal val="hidden"/>
                                      </p:to>
                                    </p:set>
                                  </p:childTnLst>
                                </p:cTn>
                              </p:par>
                            </p:childTnLst>
                          </p:cTn>
                        </p:par>
                        <p:par>
                          <p:cTn id="52" fill="hold">
                            <p:stCondLst>
                              <p:cond delay="0"/>
                            </p:stCondLst>
                            <p:childTnLst>
                              <p:par>
                                <p:cTn id="53" presetID="49" presetClass="entr" presetSubtype="0" decel="100000" fill="hold" grpId="0" nodeType="afterEffect">
                                  <p:stCondLst>
                                    <p:cond delay="0"/>
                                  </p:stCondLst>
                                  <p:childTnLst>
                                    <p:set>
                                      <p:cBhvr>
                                        <p:cTn id="54" dur="1" fill="hold">
                                          <p:stCondLst>
                                            <p:cond delay="0"/>
                                          </p:stCondLst>
                                        </p:cTn>
                                        <p:tgtEl>
                                          <p:spTgt spid="7"/>
                                        </p:tgtEl>
                                        <p:attrNameLst>
                                          <p:attrName>style.visibility</p:attrName>
                                        </p:attrNameLst>
                                      </p:cBhvr>
                                      <p:to>
                                        <p:strVal val="visible"/>
                                      </p:to>
                                    </p:set>
                                    <p:anim calcmode="lin" valueType="num">
                                      <p:cBhvr>
                                        <p:cTn id="55" dur="500" fill="hold"/>
                                        <p:tgtEl>
                                          <p:spTgt spid="7"/>
                                        </p:tgtEl>
                                        <p:attrNameLst>
                                          <p:attrName>ppt_w</p:attrName>
                                        </p:attrNameLst>
                                      </p:cBhvr>
                                      <p:tavLst>
                                        <p:tav tm="0">
                                          <p:val>
                                            <p:fltVal val="0"/>
                                          </p:val>
                                        </p:tav>
                                        <p:tav tm="100000">
                                          <p:val>
                                            <p:strVal val="#ppt_w"/>
                                          </p:val>
                                        </p:tav>
                                      </p:tavLst>
                                    </p:anim>
                                    <p:anim calcmode="lin" valueType="num">
                                      <p:cBhvr>
                                        <p:cTn id="56" dur="500" fill="hold"/>
                                        <p:tgtEl>
                                          <p:spTgt spid="7"/>
                                        </p:tgtEl>
                                        <p:attrNameLst>
                                          <p:attrName>ppt_h</p:attrName>
                                        </p:attrNameLst>
                                      </p:cBhvr>
                                      <p:tavLst>
                                        <p:tav tm="0">
                                          <p:val>
                                            <p:fltVal val="0"/>
                                          </p:val>
                                        </p:tav>
                                        <p:tav tm="100000">
                                          <p:val>
                                            <p:strVal val="#ppt_h"/>
                                          </p:val>
                                        </p:tav>
                                      </p:tavLst>
                                    </p:anim>
                                    <p:anim calcmode="lin" valueType="num">
                                      <p:cBhvr>
                                        <p:cTn id="57" dur="500" fill="hold"/>
                                        <p:tgtEl>
                                          <p:spTgt spid="7"/>
                                        </p:tgtEl>
                                        <p:attrNameLst>
                                          <p:attrName>style.rotation</p:attrName>
                                        </p:attrNameLst>
                                      </p:cBhvr>
                                      <p:tavLst>
                                        <p:tav tm="0">
                                          <p:val>
                                            <p:fltVal val="360"/>
                                          </p:val>
                                        </p:tav>
                                        <p:tav tm="100000">
                                          <p:val>
                                            <p:fltVal val="0"/>
                                          </p:val>
                                        </p:tav>
                                      </p:tavLst>
                                    </p:anim>
                                    <p:animEffect transition="in" filter="fade">
                                      <p:cBhvr>
                                        <p:cTn id="58" dur="500"/>
                                        <p:tgtEl>
                                          <p:spTgt spid="7"/>
                                        </p:tgtEl>
                                      </p:cBhvr>
                                    </p:animEffect>
                                  </p:childTnLst>
                                </p:cTn>
                              </p:par>
                            </p:childTnLst>
                          </p:cTn>
                        </p:par>
                      </p:childTnLst>
                    </p:cTn>
                  </p:par>
                  <p:par>
                    <p:cTn id="59" fill="hold">
                      <p:stCondLst>
                        <p:cond delay="indefinite"/>
                      </p:stCondLst>
                      <p:childTnLst>
                        <p:par>
                          <p:cTn id="60" fill="hold">
                            <p:stCondLst>
                              <p:cond delay="0"/>
                            </p:stCondLst>
                            <p:childTnLst>
                              <p:par>
                                <p:cTn id="61" presetID="52" presetClass="entr" presetSubtype="0" fill="hold" grpId="0" nodeType="clickEffect">
                                  <p:stCondLst>
                                    <p:cond delay="0"/>
                                  </p:stCondLst>
                                  <p:childTnLst>
                                    <p:set>
                                      <p:cBhvr>
                                        <p:cTn id="62" dur="1" fill="hold">
                                          <p:stCondLst>
                                            <p:cond delay="0"/>
                                          </p:stCondLst>
                                        </p:cTn>
                                        <p:tgtEl>
                                          <p:spTgt spid="8"/>
                                        </p:tgtEl>
                                        <p:attrNameLst>
                                          <p:attrName>style.visibility</p:attrName>
                                        </p:attrNameLst>
                                      </p:cBhvr>
                                      <p:to>
                                        <p:strVal val="visible"/>
                                      </p:to>
                                    </p:set>
                                    <p:animScale>
                                      <p:cBhvr>
                                        <p:cTn id="63"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4" dur="1000" decel="50000" fill="hold">
                                          <p:stCondLst>
                                            <p:cond delay="0"/>
                                          </p:stCondLst>
                                        </p:cTn>
                                        <p:tgtEl>
                                          <p:spTgt spid="8"/>
                                        </p:tgtEl>
                                        <p:attrNameLst>
                                          <p:attrName>ppt_x</p:attrName>
                                          <p:attrName>ppt_y</p:attrName>
                                        </p:attrNameLst>
                                      </p:cBhvr>
                                    </p:animMotion>
                                    <p:animEffect transition="in" filter="fade">
                                      <p:cBhvr>
                                        <p:cTn id="65" dur="1000"/>
                                        <p:tgtEl>
                                          <p:spTgt spid="8"/>
                                        </p:tgtEl>
                                      </p:cBhvr>
                                    </p:animEffect>
                                  </p:childTnLst>
                                </p:cTn>
                              </p:par>
                            </p:childTnLst>
                          </p:cTn>
                        </p:par>
                      </p:childTnLst>
                    </p:cTn>
                  </p:par>
                  <p:par>
                    <p:cTn id="66" fill="hold">
                      <p:stCondLst>
                        <p:cond delay="indefinite"/>
                      </p:stCondLst>
                      <p:childTnLst>
                        <p:par>
                          <p:cTn id="67" fill="hold">
                            <p:stCondLst>
                              <p:cond delay="0"/>
                            </p:stCondLst>
                            <p:childTnLst>
                              <p:par>
                                <p:cTn id="68" presetID="1" presetClass="exit" presetSubtype="0" fill="hold" grpId="1" nodeType="clickEffect">
                                  <p:stCondLst>
                                    <p:cond delay="0"/>
                                  </p:stCondLst>
                                  <p:childTnLst>
                                    <p:set>
                                      <p:cBhvr>
                                        <p:cTn id="69" dur="1" fill="hold">
                                          <p:stCondLst>
                                            <p:cond delay="0"/>
                                          </p:stCondLst>
                                        </p:cTn>
                                        <p:tgtEl>
                                          <p:spTgt spid="7"/>
                                        </p:tgtEl>
                                        <p:attrNameLst>
                                          <p:attrName>style.visibility</p:attrName>
                                        </p:attrNameLst>
                                      </p:cBhvr>
                                      <p:to>
                                        <p:strVal val="hidden"/>
                                      </p:to>
                                    </p:set>
                                  </p:childTnLst>
                                </p:cTn>
                              </p:par>
                              <p:par>
                                <p:cTn id="70" presetID="1" presetClass="exit" presetSubtype="0" fill="hold" grpId="1" nodeType="withEffect">
                                  <p:stCondLst>
                                    <p:cond delay="0"/>
                                  </p:stCondLst>
                                  <p:childTnLst>
                                    <p:set>
                                      <p:cBhvr>
                                        <p:cTn id="71" dur="1" fill="hold">
                                          <p:stCondLst>
                                            <p:cond delay="0"/>
                                          </p:stCondLst>
                                        </p:cTn>
                                        <p:tgtEl>
                                          <p:spTgt spid="8"/>
                                        </p:tgtEl>
                                        <p:attrNameLst>
                                          <p:attrName>style.visibility</p:attrName>
                                        </p:attrNameLst>
                                      </p:cBhvr>
                                      <p:to>
                                        <p:strVal val="hidden"/>
                                      </p:to>
                                    </p:set>
                                  </p:childTnLst>
                                </p:cTn>
                              </p:par>
                            </p:childTnLst>
                          </p:cTn>
                        </p:par>
                        <p:par>
                          <p:cTn id="72" fill="hold">
                            <p:stCondLst>
                              <p:cond delay="0"/>
                            </p:stCondLst>
                            <p:childTnLst>
                              <p:par>
                                <p:cTn id="73" presetID="49" presetClass="entr" presetSubtype="0" decel="100000" fill="hold" grpId="0" nodeType="afterEffect">
                                  <p:stCondLst>
                                    <p:cond delay="0"/>
                                  </p:stCondLst>
                                  <p:childTnLst>
                                    <p:set>
                                      <p:cBhvr>
                                        <p:cTn id="74" dur="1" fill="hold">
                                          <p:stCondLst>
                                            <p:cond delay="0"/>
                                          </p:stCondLst>
                                        </p:cTn>
                                        <p:tgtEl>
                                          <p:spTgt spid="10"/>
                                        </p:tgtEl>
                                        <p:attrNameLst>
                                          <p:attrName>style.visibility</p:attrName>
                                        </p:attrNameLst>
                                      </p:cBhvr>
                                      <p:to>
                                        <p:strVal val="visible"/>
                                      </p:to>
                                    </p:set>
                                    <p:anim calcmode="lin" valueType="num">
                                      <p:cBhvr>
                                        <p:cTn id="75" dur="500" fill="hold"/>
                                        <p:tgtEl>
                                          <p:spTgt spid="10"/>
                                        </p:tgtEl>
                                        <p:attrNameLst>
                                          <p:attrName>ppt_w</p:attrName>
                                        </p:attrNameLst>
                                      </p:cBhvr>
                                      <p:tavLst>
                                        <p:tav tm="0">
                                          <p:val>
                                            <p:fltVal val="0"/>
                                          </p:val>
                                        </p:tav>
                                        <p:tav tm="100000">
                                          <p:val>
                                            <p:strVal val="#ppt_w"/>
                                          </p:val>
                                        </p:tav>
                                      </p:tavLst>
                                    </p:anim>
                                    <p:anim calcmode="lin" valueType="num">
                                      <p:cBhvr>
                                        <p:cTn id="76" dur="500" fill="hold"/>
                                        <p:tgtEl>
                                          <p:spTgt spid="10"/>
                                        </p:tgtEl>
                                        <p:attrNameLst>
                                          <p:attrName>ppt_h</p:attrName>
                                        </p:attrNameLst>
                                      </p:cBhvr>
                                      <p:tavLst>
                                        <p:tav tm="0">
                                          <p:val>
                                            <p:fltVal val="0"/>
                                          </p:val>
                                        </p:tav>
                                        <p:tav tm="100000">
                                          <p:val>
                                            <p:strVal val="#ppt_h"/>
                                          </p:val>
                                        </p:tav>
                                      </p:tavLst>
                                    </p:anim>
                                    <p:anim calcmode="lin" valueType="num">
                                      <p:cBhvr>
                                        <p:cTn id="77" dur="500" fill="hold"/>
                                        <p:tgtEl>
                                          <p:spTgt spid="10"/>
                                        </p:tgtEl>
                                        <p:attrNameLst>
                                          <p:attrName>style.rotation</p:attrName>
                                        </p:attrNameLst>
                                      </p:cBhvr>
                                      <p:tavLst>
                                        <p:tav tm="0">
                                          <p:val>
                                            <p:fltVal val="360"/>
                                          </p:val>
                                        </p:tav>
                                        <p:tav tm="100000">
                                          <p:val>
                                            <p:fltVal val="0"/>
                                          </p:val>
                                        </p:tav>
                                      </p:tavLst>
                                    </p:anim>
                                    <p:animEffect transition="in" filter="fade">
                                      <p:cBhvr>
                                        <p:cTn id="78" dur="500"/>
                                        <p:tgtEl>
                                          <p:spTgt spid="10"/>
                                        </p:tgtEl>
                                      </p:cBhvr>
                                    </p:animEffect>
                                  </p:childTnLst>
                                </p:cTn>
                              </p:par>
                            </p:childTnLst>
                          </p:cTn>
                        </p:par>
                      </p:childTnLst>
                    </p:cTn>
                  </p:par>
                  <p:par>
                    <p:cTn id="79" fill="hold">
                      <p:stCondLst>
                        <p:cond delay="indefinite"/>
                      </p:stCondLst>
                      <p:childTnLst>
                        <p:par>
                          <p:cTn id="80" fill="hold">
                            <p:stCondLst>
                              <p:cond delay="0"/>
                            </p:stCondLst>
                            <p:childTnLst>
                              <p:par>
                                <p:cTn id="81" presetID="52" presetClass="entr" presetSubtype="0" fill="hold" grpId="0" nodeType="clickEffect">
                                  <p:stCondLst>
                                    <p:cond delay="0"/>
                                  </p:stCondLst>
                                  <p:childTnLst>
                                    <p:set>
                                      <p:cBhvr>
                                        <p:cTn id="82" dur="1" fill="hold">
                                          <p:stCondLst>
                                            <p:cond delay="0"/>
                                          </p:stCondLst>
                                        </p:cTn>
                                        <p:tgtEl>
                                          <p:spTgt spid="11"/>
                                        </p:tgtEl>
                                        <p:attrNameLst>
                                          <p:attrName>style.visibility</p:attrName>
                                        </p:attrNameLst>
                                      </p:cBhvr>
                                      <p:to>
                                        <p:strVal val="visible"/>
                                      </p:to>
                                    </p:set>
                                    <p:animScale>
                                      <p:cBhvr>
                                        <p:cTn id="83" dur="10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4" dur="1000" decel="50000" fill="hold">
                                          <p:stCondLst>
                                            <p:cond delay="0"/>
                                          </p:stCondLst>
                                        </p:cTn>
                                        <p:tgtEl>
                                          <p:spTgt spid="11"/>
                                        </p:tgtEl>
                                        <p:attrNameLst>
                                          <p:attrName>ppt_x</p:attrName>
                                          <p:attrName>ppt_y</p:attrName>
                                        </p:attrNameLst>
                                      </p:cBhvr>
                                    </p:animMotion>
                                    <p:animEffect transition="in" filter="fade">
                                      <p:cBhvr>
                                        <p:cTn id="85" dur="1000"/>
                                        <p:tgtEl>
                                          <p:spTgt spid="11"/>
                                        </p:tgtEl>
                                      </p:cBhvr>
                                    </p:animEffect>
                                  </p:childTnLst>
                                </p:cTn>
                              </p:par>
                            </p:childTnLst>
                          </p:cTn>
                        </p:par>
                      </p:childTnLst>
                    </p:cTn>
                  </p:par>
                  <p:par>
                    <p:cTn id="86" fill="hold">
                      <p:stCondLst>
                        <p:cond delay="indefinite"/>
                      </p:stCondLst>
                      <p:childTnLst>
                        <p:par>
                          <p:cTn id="87" fill="hold">
                            <p:stCondLst>
                              <p:cond delay="0"/>
                            </p:stCondLst>
                            <p:childTnLst>
                              <p:par>
                                <p:cTn id="88" presetID="1" presetClass="exit" presetSubtype="0" fill="hold" grpId="1" nodeType="clickEffect">
                                  <p:stCondLst>
                                    <p:cond delay="0"/>
                                  </p:stCondLst>
                                  <p:childTnLst>
                                    <p:set>
                                      <p:cBhvr>
                                        <p:cTn id="89" dur="1" fill="hold">
                                          <p:stCondLst>
                                            <p:cond delay="0"/>
                                          </p:stCondLst>
                                        </p:cTn>
                                        <p:tgtEl>
                                          <p:spTgt spid="10"/>
                                        </p:tgtEl>
                                        <p:attrNameLst>
                                          <p:attrName>style.visibility</p:attrName>
                                        </p:attrNameLst>
                                      </p:cBhvr>
                                      <p:to>
                                        <p:strVal val="hidden"/>
                                      </p:to>
                                    </p:set>
                                  </p:childTnLst>
                                </p:cTn>
                              </p:par>
                              <p:par>
                                <p:cTn id="90" presetID="1" presetClass="exit" presetSubtype="0" fill="hold" grpId="1" nodeType="withEffect">
                                  <p:stCondLst>
                                    <p:cond delay="0"/>
                                  </p:stCondLst>
                                  <p:childTnLst>
                                    <p:set>
                                      <p:cBhvr>
                                        <p:cTn id="91" dur="1" fill="hold">
                                          <p:stCondLst>
                                            <p:cond delay="0"/>
                                          </p:stCondLst>
                                        </p:cTn>
                                        <p:tgtEl>
                                          <p:spTgt spid="11"/>
                                        </p:tgtEl>
                                        <p:attrNameLst>
                                          <p:attrName>style.visibility</p:attrName>
                                        </p:attrNameLst>
                                      </p:cBhvr>
                                      <p:to>
                                        <p:strVal val="hidden"/>
                                      </p:to>
                                    </p:set>
                                  </p:childTnLst>
                                </p:cTn>
                              </p:par>
                            </p:childTnLst>
                          </p:cTn>
                        </p:par>
                        <p:par>
                          <p:cTn id="92" fill="hold">
                            <p:stCondLst>
                              <p:cond delay="0"/>
                            </p:stCondLst>
                            <p:childTnLst>
                              <p:par>
                                <p:cTn id="93" presetID="49" presetClass="entr" presetSubtype="0" decel="100000" fill="hold" grpId="0" nodeType="afterEffect">
                                  <p:stCondLst>
                                    <p:cond delay="0"/>
                                  </p:stCondLst>
                                  <p:childTnLst>
                                    <p:set>
                                      <p:cBhvr>
                                        <p:cTn id="94" dur="1" fill="hold">
                                          <p:stCondLst>
                                            <p:cond delay="0"/>
                                          </p:stCondLst>
                                        </p:cTn>
                                        <p:tgtEl>
                                          <p:spTgt spid="12"/>
                                        </p:tgtEl>
                                        <p:attrNameLst>
                                          <p:attrName>style.visibility</p:attrName>
                                        </p:attrNameLst>
                                      </p:cBhvr>
                                      <p:to>
                                        <p:strVal val="visible"/>
                                      </p:to>
                                    </p:set>
                                    <p:anim calcmode="lin" valueType="num">
                                      <p:cBhvr>
                                        <p:cTn id="95" dur="500" fill="hold"/>
                                        <p:tgtEl>
                                          <p:spTgt spid="12"/>
                                        </p:tgtEl>
                                        <p:attrNameLst>
                                          <p:attrName>ppt_w</p:attrName>
                                        </p:attrNameLst>
                                      </p:cBhvr>
                                      <p:tavLst>
                                        <p:tav tm="0">
                                          <p:val>
                                            <p:fltVal val="0"/>
                                          </p:val>
                                        </p:tav>
                                        <p:tav tm="100000">
                                          <p:val>
                                            <p:strVal val="#ppt_w"/>
                                          </p:val>
                                        </p:tav>
                                      </p:tavLst>
                                    </p:anim>
                                    <p:anim calcmode="lin" valueType="num">
                                      <p:cBhvr>
                                        <p:cTn id="96" dur="500" fill="hold"/>
                                        <p:tgtEl>
                                          <p:spTgt spid="12"/>
                                        </p:tgtEl>
                                        <p:attrNameLst>
                                          <p:attrName>ppt_h</p:attrName>
                                        </p:attrNameLst>
                                      </p:cBhvr>
                                      <p:tavLst>
                                        <p:tav tm="0">
                                          <p:val>
                                            <p:fltVal val="0"/>
                                          </p:val>
                                        </p:tav>
                                        <p:tav tm="100000">
                                          <p:val>
                                            <p:strVal val="#ppt_h"/>
                                          </p:val>
                                        </p:tav>
                                      </p:tavLst>
                                    </p:anim>
                                    <p:anim calcmode="lin" valueType="num">
                                      <p:cBhvr>
                                        <p:cTn id="97" dur="500" fill="hold"/>
                                        <p:tgtEl>
                                          <p:spTgt spid="12"/>
                                        </p:tgtEl>
                                        <p:attrNameLst>
                                          <p:attrName>style.rotation</p:attrName>
                                        </p:attrNameLst>
                                      </p:cBhvr>
                                      <p:tavLst>
                                        <p:tav tm="0">
                                          <p:val>
                                            <p:fltVal val="360"/>
                                          </p:val>
                                        </p:tav>
                                        <p:tav tm="100000">
                                          <p:val>
                                            <p:fltVal val="0"/>
                                          </p:val>
                                        </p:tav>
                                      </p:tavLst>
                                    </p:anim>
                                    <p:animEffect transition="in" filter="fade">
                                      <p:cBhvr>
                                        <p:cTn id="98" dur="500"/>
                                        <p:tgtEl>
                                          <p:spTgt spid="12"/>
                                        </p:tgtEl>
                                      </p:cBhvr>
                                    </p:animEffect>
                                  </p:childTnLst>
                                </p:cTn>
                              </p:par>
                            </p:childTnLst>
                          </p:cTn>
                        </p:par>
                      </p:childTnLst>
                    </p:cTn>
                  </p:par>
                  <p:par>
                    <p:cTn id="99" fill="hold">
                      <p:stCondLst>
                        <p:cond delay="indefinite"/>
                      </p:stCondLst>
                      <p:childTnLst>
                        <p:par>
                          <p:cTn id="100" fill="hold">
                            <p:stCondLst>
                              <p:cond delay="0"/>
                            </p:stCondLst>
                            <p:childTnLst>
                              <p:par>
                                <p:cTn id="101" presetID="52" presetClass="entr" presetSubtype="0" fill="hold" grpId="0" nodeType="clickEffect">
                                  <p:stCondLst>
                                    <p:cond delay="0"/>
                                  </p:stCondLst>
                                  <p:childTnLst>
                                    <p:set>
                                      <p:cBhvr>
                                        <p:cTn id="102" dur="1" fill="hold">
                                          <p:stCondLst>
                                            <p:cond delay="0"/>
                                          </p:stCondLst>
                                        </p:cTn>
                                        <p:tgtEl>
                                          <p:spTgt spid="13"/>
                                        </p:tgtEl>
                                        <p:attrNameLst>
                                          <p:attrName>style.visibility</p:attrName>
                                        </p:attrNameLst>
                                      </p:cBhvr>
                                      <p:to>
                                        <p:strVal val="visible"/>
                                      </p:to>
                                    </p:set>
                                    <p:animScale>
                                      <p:cBhvr>
                                        <p:cTn id="103"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04" dur="1000" decel="50000" fill="hold">
                                          <p:stCondLst>
                                            <p:cond delay="0"/>
                                          </p:stCondLst>
                                        </p:cTn>
                                        <p:tgtEl>
                                          <p:spTgt spid="13"/>
                                        </p:tgtEl>
                                        <p:attrNameLst>
                                          <p:attrName>ppt_x</p:attrName>
                                          <p:attrName>ppt_y</p:attrName>
                                        </p:attrNameLst>
                                      </p:cBhvr>
                                    </p:animMotion>
                                    <p:animEffect transition="in" filter="fade">
                                      <p:cBhvr>
                                        <p:cTn id="105" dur="1000"/>
                                        <p:tgtEl>
                                          <p:spTgt spid="13"/>
                                        </p:tgtEl>
                                      </p:cBhvr>
                                    </p:animEffect>
                                  </p:childTnLst>
                                </p:cTn>
                              </p:par>
                            </p:childTnLst>
                          </p:cTn>
                        </p:par>
                      </p:childTnLst>
                    </p:cTn>
                  </p:par>
                  <p:par>
                    <p:cTn id="106" fill="hold">
                      <p:stCondLst>
                        <p:cond delay="indefinite"/>
                      </p:stCondLst>
                      <p:childTnLst>
                        <p:par>
                          <p:cTn id="107" fill="hold">
                            <p:stCondLst>
                              <p:cond delay="0"/>
                            </p:stCondLst>
                            <p:childTnLst>
                              <p:par>
                                <p:cTn id="108" presetID="1" presetClass="exit" presetSubtype="0" fill="hold" grpId="1" nodeType="clickEffect">
                                  <p:stCondLst>
                                    <p:cond delay="0"/>
                                  </p:stCondLst>
                                  <p:childTnLst>
                                    <p:set>
                                      <p:cBhvr>
                                        <p:cTn id="109" dur="1" fill="hold">
                                          <p:stCondLst>
                                            <p:cond delay="0"/>
                                          </p:stCondLst>
                                        </p:cTn>
                                        <p:tgtEl>
                                          <p:spTgt spid="12"/>
                                        </p:tgtEl>
                                        <p:attrNameLst>
                                          <p:attrName>style.visibility</p:attrName>
                                        </p:attrNameLst>
                                      </p:cBhvr>
                                      <p:to>
                                        <p:strVal val="hidden"/>
                                      </p:to>
                                    </p:set>
                                  </p:childTnLst>
                                </p:cTn>
                              </p:par>
                              <p:par>
                                <p:cTn id="110" presetID="1" presetClass="exit" presetSubtype="0" fill="hold" grpId="1" nodeType="withEffect">
                                  <p:stCondLst>
                                    <p:cond delay="0"/>
                                  </p:stCondLst>
                                  <p:childTnLst>
                                    <p:set>
                                      <p:cBhvr>
                                        <p:cTn id="111" dur="1" fill="hold">
                                          <p:stCondLst>
                                            <p:cond delay="0"/>
                                          </p:stCondLst>
                                        </p:cTn>
                                        <p:tgtEl>
                                          <p:spTgt spid="13"/>
                                        </p:tgtEl>
                                        <p:attrNameLst>
                                          <p:attrName>style.visibility</p:attrName>
                                        </p:attrNameLst>
                                      </p:cBhvr>
                                      <p:to>
                                        <p:strVal val="hidden"/>
                                      </p:to>
                                    </p:set>
                                  </p:childTnLst>
                                </p:cTn>
                              </p:par>
                            </p:childTnLst>
                          </p:cTn>
                        </p:par>
                        <p:par>
                          <p:cTn id="112" fill="hold">
                            <p:stCondLst>
                              <p:cond delay="0"/>
                            </p:stCondLst>
                            <p:childTnLst>
                              <p:par>
                                <p:cTn id="113" presetID="49" presetClass="entr" presetSubtype="0" decel="100000" fill="hold" grpId="0" nodeType="afterEffect">
                                  <p:stCondLst>
                                    <p:cond delay="0"/>
                                  </p:stCondLst>
                                  <p:childTnLst>
                                    <p:set>
                                      <p:cBhvr>
                                        <p:cTn id="114" dur="1" fill="hold">
                                          <p:stCondLst>
                                            <p:cond delay="0"/>
                                          </p:stCondLst>
                                        </p:cTn>
                                        <p:tgtEl>
                                          <p:spTgt spid="14"/>
                                        </p:tgtEl>
                                        <p:attrNameLst>
                                          <p:attrName>style.visibility</p:attrName>
                                        </p:attrNameLst>
                                      </p:cBhvr>
                                      <p:to>
                                        <p:strVal val="visible"/>
                                      </p:to>
                                    </p:set>
                                    <p:anim calcmode="lin" valueType="num">
                                      <p:cBhvr>
                                        <p:cTn id="115" dur="500" fill="hold"/>
                                        <p:tgtEl>
                                          <p:spTgt spid="14"/>
                                        </p:tgtEl>
                                        <p:attrNameLst>
                                          <p:attrName>ppt_w</p:attrName>
                                        </p:attrNameLst>
                                      </p:cBhvr>
                                      <p:tavLst>
                                        <p:tav tm="0">
                                          <p:val>
                                            <p:fltVal val="0"/>
                                          </p:val>
                                        </p:tav>
                                        <p:tav tm="100000">
                                          <p:val>
                                            <p:strVal val="#ppt_w"/>
                                          </p:val>
                                        </p:tav>
                                      </p:tavLst>
                                    </p:anim>
                                    <p:anim calcmode="lin" valueType="num">
                                      <p:cBhvr>
                                        <p:cTn id="116" dur="500" fill="hold"/>
                                        <p:tgtEl>
                                          <p:spTgt spid="14"/>
                                        </p:tgtEl>
                                        <p:attrNameLst>
                                          <p:attrName>ppt_h</p:attrName>
                                        </p:attrNameLst>
                                      </p:cBhvr>
                                      <p:tavLst>
                                        <p:tav tm="0">
                                          <p:val>
                                            <p:fltVal val="0"/>
                                          </p:val>
                                        </p:tav>
                                        <p:tav tm="100000">
                                          <p:val>
                                            <p:strVal val="#ppt_h"/>
                                          </p:val>
                                        </p:tav>
                                      </p:tavLst>
                                    </p:anim>
                                    <p:anim calcmode="lin" valueType="num">
                                      <p:cBhvr>
                                        <p:cTn id="117" dur="500" fill="hold"/>
                                        <p:tgtEl>
                                          <p:spTgt spid="14"/>
                                        </p:tgtEl>
                                        <p:attrNameLst>
                                          <p:attrName>style.rotation</p:attrName>
                                        </p:attrNameLst>
                                      </p:cBhvr>
                                      <p:tavLst>
                                        <p:tav tm="0">
                                          <p:val>
                                            <p:fltVal val="360"/>
                                          </p:val>
                                        </p:tav>
                                        <p:tav tm="100000">
                                          <p:val>
                                            <p:fltVal val="0"/>
                                          </p:val>
                                        </p:tav>
                                      </p:tavLst>
                                    </p:anim>
                                    <p:animEffect transition="in" filter="fade">
                                      <p:cBhvr>
                                        <p:cTn id="118" dur="500"/>
                                        <p:tgtEl>
                                          <p:spTgt spid="14"/>
                                        </p:tgtEl>
                                      </p:cBhvr>
                                    </p:animEffect>
                                  </p:childTnLst>
                                </p:cTn>
                              </p:par>
                            </p:childTnLst>
                          </p:cTn>
                        </p:par>
                      </p:childTnLst>
                    </p:cTn>
                  </p:par>
                  <p:par>
                    <p:cTn id="119" fill="hold">
                      <p:stCondLst>
                        <p:cond delay="indefinite"/>
                      </p:stCondLst>
                      <p:childTnLst>
                        <p:par>
                          <p:cTn id="120" fill="hold">
                            <p:stCondLst>
                              <p:cond delay="0"/>
                            </p:stCondLst>
                            <p:childTnLst>
                              <p:par>
                                <p:cTn id="121" presetID="52" presetClass="entr" presetSubtype="0" fill="hold" grpId="0" nodeType="clickEffect">
                                  <p:stCondLst>
                                    <p:cond delay="0"/>
                                  </p:stCondLst>
                                  <p:childTnLst>
                                    <p:set>
                                      <p:cBhvr>
                                        <p:cTn id="122" dur="1" fill="hold">
                                          <p:stCondLst>
                                            <p:cond delay="0"/>
                                          </p:stCondLst>
                                        </p:cTn>
                                        <p:tgtEl>
                                          <p:spTgt spid="15"/>
                                        </p:tgtEl>
                                        <p:attrNameLst>
                                          <p:attrName>style.visibility</p:attrName>
                                        </p:attrNameLst>
                                      </p:cBhvr>
                                      <p:to>
                                        <p:strVal val="visible"/>
                                      </p:to>
                                    </p:set>
                                    <p:animScale>
                                      <p:cBhvr>
                                        <p:cTn id="123" dur="1000" decel="50000" fill="hold">
                                          <p:stCondLst>
                                            <p:cond delay="0"/>
                                          </p:stCondLst>
                                        </p:cTn>
                                        <p:tgtEl>
                                          <p:spTgt spid="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4" dur="1000" decel="50000" fill="hold">
                                          <p:stCondLst>
                                            <p:cond delay="0"/>
                                          </p:stCondLst>
                                        </p:cTn>
                                        <p:tgtEl>
                                          <p:spTgt spid="15"/>
                                        </p:tgtEl>
                                        <p:attrNameLst>
                                          <p:attrName>ppt_x</p:attrName>
                                          <p:attrName>ppt_y</p:attrName>
                                        </p:attrNameLst>
                                      </p:cBhvr>
                                    </p:animMotion>
                                    <p:animEffect transition="in" filter="fade">
                                      <p:cBhvr>
                                        <p:cTn id="125"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1" grpId="0"/>
      <p:bldP spid="3" grpId="0"/>
      <p:bldP spid="3" grpId="1"/>
      <p:bldP spid="30722" grpId="0"/>
      <p:bldP spid="30722" grpId="1"/>
      <p:bldP spid="5" grpId="0"/>
      <p:bldP spid="5" grpId="1"/>
      <p:bldP spid="6" grpId="0"/>
      <p:bldP spid="6" grpId="1"/>
      <p:bldP spid="7" grpId="0"/>
      <p:bldP spid="7" grpId="1"/>
      <p:bldP spid="8" grpId="0"/>
      <p:bldP spid="8" grpId="1"/>
      <p:bldP spid="10" grpId="0"/>
      <p:bldP spid="10" grpId="1"/>
      <p:bldP spid="11" grpId="0"/>
      <p:bldP spid="11" grpId="1"/>
      <p:bldP spid="12" grpId="0"/>
      <p:bldP spid="12" grpId="1"/>
      <p:bldP spid="13" grpId="0"/>
      <p:bldP spid="13" grpId="1"/>
      <p:bldP spid="14" grpId="0"/>
      <p:bldP spid="1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195736" y="1052736"/>
            <a:ext cx="6480720" cy="2123658"/>
          </a:xfrm>
          <a:prstGeom prst="rect">
            <a:avLst/>
          </a:prstGeom>
        </p:spPr>
        <p:txBody>
          <a:bodyPr wrap="square">
            <a:spAutoFit/>
          </a:bodyPr>
          <a:lstStyle/>
          <a:p>
            <a:pPr algn="ctr"/>
            <a:r>
              <a:rPr lang="ru-RU" sz="4400" dirty="0" smtClean="0">
                <a:latin typeface="Georgia" pitchFamily="18" charset="0"/>
              </a:rPr>
              <a:t>7.Когда температура тела воробья ниже: зимой или летом? </a:t>
            </a:r>
            <a:endParaRPr lang="ru-RU" sz="4400" dirty="0">
              <a:latin typeface="Georgia" pitchFamily="18" charset="0"/>
            </a:endParaRPr>
          </a:p>
        </p:txBody>
      </p:sp>
      <p:sp>
        <p:nvSpPr>
          <p:cNvPr id="3" name="Прямоугольник 2"/>
          <p:cNvSpPr/>
          <p:nvPr/>
        </p:nvSpPr>
        <p:spPr>
          <a:xfrm>
            <a:off x="3491880" y="3501008"/>
            <a:ext cx="4339650" cy="769441"/>
          </a:xfrm>
          <a:prstGeom prst="rect">
            <a:avLst/>
          </a:prstGeom>
        </p:spPr>
        <p:txBody>
          <a:bodyPr wrap="none">
            <a:spAutoFit/>
          </a:bodyPr>
          <a:lstStyle/>
          <a:p>
            <a:r>
              <a:rPr lang="ru-RU" sz="4400" b="1" i="1" dirty="0" smtClean="0">
                <a:solidFill>
                  <a:srgbClr val="0000FF"/>
                </a:solidFill>
                <a:latin typeface="Georgia" pitchFamily="18" charset="0"/>
              </a:rPr>
              <a:t>(одинаковая)</a:t>
            </a:r>
            <a:endParaRPr lang="ru-RU" sz="4400" b="1" i="1" dirty="0">
              <a:solidFill>
                <a:srgbClr val="0000FF"/>
              </a:solidFill>
              <a:latin typeface="Georgia" pitchFamily="18" charset="0"/>
            </a:endParaRPr>
          </a:p>
        </p:txBody>
      </p:sp>
      <p:sp>
        <p:nvSpPr>
          <p:cNvPr id="4" name="Прямоугольник 3"/>
          <p:cNvSpPr/>
          <p:nvPr/>
        </p:nvSpPr>
        <p:spPr>
          <a:xfrm>
            <a:off x="2123728" y="764704"/>
            <a:ext cx="6840760" cy="1323439"/>
          </a:xfrm>
          <a:prstGeom prst="rect">
            <a:avLst/>
          </a:prstGeom>
        </p:spPr>
        <p:txBody>
          <a:bodyPr wrap="square">
            <a:spAutoFit/>
          </a:bodyPr>
          <a:lstStyle/>
          <a:p>
            <a:pPr algn="ctr"/>
            <a:r>
              <a:rPr lang="ru-RU" sz="4000" dirty="0" smtClean="0">
                <a:latin typeface="Georgia" pitchFamily="18" charset="0"/>
              </a:rPr>
              <a:t>Какой праздник отмечают 22 апреля? </a:t>
            </a:r>
            <a:endParaRPr lang="ru-RU" sz="4000" dirty="0">
              <a:latin typeface="Georgia" pitchFamily="18" charset="0"/>
            </a:endParaRPr>
          </a:p>
        </p:txBody>
      </p:sp>
      <p:sp>
        <p:nvSpPr>
          <p:cNvPr id="5" name="Прямоугольник 4"/>
          <p:cNvSpPr/>
          <p:nvPr/>
        </p:nvSpPr>
        <p:spPr>
          <a:xfrm>
            <a:off x="2627784" y="2456795"/>
            <a:ext cx="6264696" cy="4401205"/>
          </a:xfrm>
          <a:prstGeom prst="rect">
            <a:avLst/>
          </a:prstGeom>
        </p:spPr>
        <p:txBody>
          <a:bodyPr wrap="square">
            <a:spAutoFit/>
          </a:bodyPr>
          <a:lstStyle/>
          <a:p>
            <a:pPr algn="ctr"/>
            <a:r>
              <a:rPr lang="ru-RU" sz="4000" b="1" i="1" dirty="0" smtClean="0">
                <a:solidFill>
                  <a:srgbClr val="0000FF"/>
                </a:solidFill>
                <a:latin typeface="Georgia" pitchFamily="18" charset="0"/>
              </a:rPr>
              <a:t>(Международный День Земли, призванный обратить внимание человечества на экологические проблемы)</a:t>
            </a:r>
            <a:endParaRPr lang="ru-RU" sz="4000" b="1" i="1" dirty="0">
              <a:solidFill>
                <a:srgbClr val="0000FF"/>
              </a:solidFill>
              <a:latin typeface="Georgia" pitchFamily="18" charset="0"/>
            </a:endParaRPr>
          </a:p>
        </p:txBody>
      </p:sp>
      <p:sp>
        <p:nvSpPr>
          <p:cNvPr id="6" name="Прямоугольник 5"/>
          <p:cNvSpPr/>
          <p:nvPr/>
        </p:nvSpPr>
        <p:spPr>
          <a:xfrm>
            <a:off x="2411760" y="1844824"/>
            <a:ext cx="6348213" cy="769441"/>
          </a:xfrm>
          <a:prstGeom prst="rect">
            <a:avLst/>
          </a:prstGeom>
        </p:spPr>
        <p:txBody>
          <a:bodyPr wrap="none">
            <a:spAutoFit/>
          </a:bodyPr>
          <a:lstStyle/>
          <a:p>
            <a:r>
              <a:rPr lang="ru-RU" sz="4400" dirty="0" smtClean="0">
                <a:latin typeface="Georgia" pitchFamily="18" charset="0"/>
              </a:rPr>
              <a:t>9.У кого уши на ногах? </a:t>
            </a:r>
            <a:endParaRPr lang="ru-RU" sz="4400" dirty="0">
              <a:latin typeface="Georgia" pitchFamily="18" charset="0"/>
            </a:endParaRPr>
          </a:p>
        </p:txBody>
      </p:sp>
      <p:sp>
        <p:nvSpPr>
          <p:cNvPr id="7" name="Прямоугольник 6"/>
          <p:cNvSpPr/>
          <p:nvPr/>
        </p:nvSpPr>
        <p:spPr>
          <a:xfrm>
            <a:off x="3491880" y="3717032"/>
            <a:ext cx="4453463" cy="769441"/>
          </a:xfrm>
          <a:prstGeom prst="rect">
            <a:avLst/>
          </a:prstGeom>
        </p:spPr>
        <p:txBody>
          <a:bodyPr wrap="none">
            <a:spAutoFit/>
          </a:bodyPr>
          <a:lstStyle/>
          <a:p>
            <a:r>
              <a:rPr lang="ru-RU" sz="4400" b="1" i="1" dirty="0" smtClean="0">
                <a:solidFill>
                  <a:srgbClr val="0000FF"/>
                </a:solidFill>
                <a:latin typeface="Georgia" pitchFamily="18" charset="0"/>
              </a:rPr>
              <a:t>(у кузнечика)</a:t>
            </a:r>
            <a:endParaRPr lang="ru-RU" sz="4400" b="1" i="1" dirty="0">
              <a:solidFill>
                <a:srgbClr val="0000FF"/>
              </a:solidFill>
              <a:latin typeface="Georgia" pitchFamily="18" charset="0"/>
            </a:endParaRPr>
          </a:p>
        </p:txBody>
      </p:sp>
      <p:sp>
        <p:nvSpPr>
          <p:cNvPr id="10" name="Прямоугольник 9"/>
          <p:cNvSpPr/>
          <p:nvPr/>
        </p:nvSpPr>
        <p:spPr>
          <a:xfrm>
            <a:off x="2267744" y="1916832"/>
            <a:ext cx="6647974" cy="769441"/>
          </a:xfrm>
          <a:prstGeom prst="rect">
            <a:avLst/>
          </a:prstGeom>
        </p:spPr>
        <p:txBody>
          <a:bodyPr wrap="none">
            <a:spAutoFit/>
          </a:bodyPr>
          <a:lstStyle/>
          <a:p>
            <a:r>
              <a:rPr lang="ru-RU" sz="4400" dirty="0" smtClean="0">
                <a:latin typeface="Georgia" pitchFamily="18" charset="0"/>
              </a:rPr>
              <a:t>10. Что ест зимой жаба? </a:t>
            </a:r>
            <a:endParaRPr lang="ru-RU" sz="4400" dirty="0">
              <a:latin typeface="Georgia" pitchFamily="18" charset="0"/>
            </a:endParaRPr>
          </a:p>
        </p:txBody>
      </p:sp>
      <p:sp>
        <p:nvSpPr>
          <p:cNvPr id="11" name="Прямоугольник 10"/>
          <p:cNvSpPr/>
          <p:nvPr/>
        </p:nvSpPr>
        <p:spPr>
          <a:xfrm>
            <a:off x="2555776" y="3717032"/>
            <a:ext cx="6034024" cy="769441"/>
          </a:xfrm>
          <a:prstGeom prst="rect">
            <a:avLst/>
          </a:prstGeom>
        </p:spPr>
        <p:txBody>
          <a:bodyPr wrap="none">
            <a:spAutoFit/>
          </a:bodyPr>
          <a:lstStyle/>
          <a:p>
            <a:r>
              <a:rPr lang="ru-RU" sz="4400" b="1" i="1" dirty="0" smtClean="0">
                <a:solidFill>
                  <a:srgbClr val="0000FF"/>
                </a:solidFill>
                <a:latin typeface="Georgia" pitchFamily="18" charset="0"/>
              </a:rPr>
              <a:t>(ничего, она спит)</a:t>
            </a:r>
            <a:endParaRPr lang="ru-RU" sz="4400" b="1" i="1" dirty="0">
              <a:solidFill>
                <a:srgbClr val="0000FF"/>
              </a:solidFill>
              <a:latin typeface="Georgia" pitchFamily="18" charset="0"/>
            </a:endParaRPr>
          </a:p>
        </p:txBody>
      </p:sp>
      <p:sp>
        <p:nvSpPr>
          <p:cNvPr id="12" name="Прямоугольник 11"/>
          <p:cNvSpPr/>
          <p:nvPr/>
        </p:nvSpPr>
        <p:spPr>
          <a:xfrm>
            <a:off x="2195736" y="1268760"/>
            <a:ext cx="6552728" cy="1446550"/>
          </a:xfrm>
          <a:prstGeom prst="rect">
            <a:avLst/>
          </a:prstGeom>
        </p:spPr>
        <p:txBody>
          <a:bodyPr wrap="square">
            <a:spAutoFit/>
          </a:bodyPr>
          <a:lstStyle/>
          <a:p>
            <a:pPr algn="ctr"/>
            <a:r>
              <a:rPr lang="ru-RU" sz="4400" dirty="0" smtClean="0">
                <a:latin typeface="Georgia" pitchFamily="18" charset="0"/>
              </a:rPr>
              <a:t>11. Невидимое живое существо </a:t>
            </a:r>
            <a:endParaRPr lang="ru-RU" sz="4400" dirty="0">
              <a:latin typeface="Georgia" pitchFamily="18" charset="0"/>
            </a:endParaRPr>
          </a:p>
        </p:txBody>
      </p:sp>
      <p:sp>
        <p:nvSpPr>
          <p:cNvPr id="13" name="Прямоугольник 12"/>
          <p:cNvSpPr/>
          <p:nvPr/>
        </p:nvSpPr>
        <p:spPr>
          <a:xfrm>
            <a:off x="3491880" y="3861048"/>
            <a:ext cx="4041491" cy="830997"/>
          </a:xfrm>
          <a:prstGeom prst="rect">
            <a:avLst/>
          </a:prstGeom>
        </p:spPr>
        <p:txBody>
          <a:bodyPr wrap="none">
            <a:spAutoFit/>
          </a:bodyPr>
          <a:lstStyle/>
          <a:p>
            <a:r>
              <a:rPr lang="ru-RU" sz="4400" b="1" i="1" dirty="0" smtClean="0">
                <a:solidFill>
                  <a:srgbClr val="0000FF"/>
                </a:solidFill>
                <a:latin typeface="Georgia" pitchFamily="18" charset="0"/>
              </a:rPr>
              <a:t>(</a:t>
            </a:r>
            <a:r>
              <a:rPr lang="ru-RU" sz="4800" b="1" i="1" dirty="0" smtClean="0">
                <a:solidFill>
                  <a:srgbClr val="0000FF"/>
                </a:solidFill>
                <a:latin typeface="Georgia" pitchFamily="18" charset="0"/>
              </a:rPr>
              <a:t>бактерия</a:t>
            </a:r>
            <a:r>
              <a:rPr lang="ru-RU" sz="4400" b="1" i="1" dirty="0" smtClean="0">
                <a:solidFill>
                  <a:srgbClr val="0000FF"/>
                </a:solidFill>
                <a:latin typeface="Georgia" pitchFamily="18" charset="0"/>
              </a:rPr>
              <a:t>)</a:t>
            </a:r>
            <a:endParaRPr lang="ru-RU" sz="4400" b="1" i="1" dirty="0">
              <a:solidFill>
                <a:srgbClr val="0000FF"/>
              </a:solidFill>
              <a:latin typeface="Georgia" pitchFamily="18" charset="0"/>
            </a:endParaRPr>
          </a:p>
        </p:txBody>
      </p:sp>
      <p:sp>
        <p:nvSpPr>
          <p:cNvPr id="14" name="Прямоугольник 13"/>
          <p:cNvSpPr/>
          <p:nvPr/>
        </p:nvSpPr>
        <p:spPr>
          <a:xfrm>
            <a:off x="2411760" y="1124744"/>
            <a:ext cx="6336704" cy="2123658"/>
          </a:xfrm>
          <a:prstGeom prst="rect">
            <a:avLst/>
          </a:prstGeom>
        </p:spPr>
        <p:txBody>
          <a:bodyPr wrap="square">
            <a:spAutoFit/>
          </a:bodyPr>
          <a:lstStyle/>
          <a:p>
            <a:pPr algn="ctr"/>
            <a:r>
              <a:rPr lang="ru-RU" sz="4400" dirty="0" smtClean="0">
                <a:latin typeface="Georgia" pitchFamily="18" charset="0"/>
              </a:rPr>
              <a:t>13. Почему Красную Книгу называют красной, а не зелёной? </a:t>
            </a:r>
            <a:endParaRPr lang="ru-RU" sz="4400" dirty="0">
              <a:latin typeface="Georgia" pitchFamily="18" charset="0"/>
            </a:endParaRPr>
          </a:p>
        </p:txBody>
      </p:sp>
      <p:sp>
        <p:nvSpPr>
          <p:cNvPr id="15" name="Прямоугольник 14"/>
          <p:cNvSpPr/>
          <p:nvPr/>
        </p:nvSpPr>
        <p:spPr>
          <a:xfrm>
            <a:off x="2627784" y="3429000"/>
            <a:ext cx="5976664" cy="2123658"/>
          </a:xfrm>
          <a:prstGeom prst="rect">
            <a:avLst/>
          </a:prstGeom>
        </p:spPr>
        <p:txBody>
          <a:bodyPr wrap="square">
            <a:spAutoFit/>
          </a:bodyPr>
          <a:lstStyle/>
          <a:p>
            <a:pPr algn="ctr"/>
            <a:r>
              <a:rPr lang="ru-RU" sz="4400" b="1" i="1" dirty="0" smtClean="0">
                <a:solidFill>
                  <a:srgbClr val="0000FF"/>
                </a:solidFill>
                <a:latin typeface="Georgia" pitchFamily="18" charset="0"/>
              </a:rPr>
              <a:t>(красный цвет – сигнал опасности)</a:t>
            </a:r>
            <a:endParaRPr lang="ru-RU" sz="4400" b="1" i="1" dirty="0">
              <a:solidFill>
                <a:srgbClr val="0000FF"/>
              </a:solidFill>
              <a:latin typeface="Georgia"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360"/>
                                          </p:val>
                                        </p:tav>
                                        <p:tav tm="100000">
                                          <p:val>
                                            <p:fltVal val="0"/>
                                          </p:val>
                                        </p:tav>
                                      </p:tavLst>
                                    </p:anim>
                                    <p:animEffect transition="in" filter="fade">
                                      <p:cBhvr>
                                        <p:cTn id="10" dur="5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52"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Scale>
                                      <p:cBhvr>
                                        <p:cTn id="15"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3"/>
                                        </p:tgtEl>
                                        <p:attrNameLst>
                                          <p:attrName>ppt_x</p:attrName>
                                          <p:attrName>ppt_y</p:attrName>
                                        </p:attrNameLst>
                                      </p:cBhvr>
                                    </p:animMotion>
                                    <p:animEffect transition="in" filter="fade">
                                      <p:cBhvr>
                                        <p:cTn id="17" dur="10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xit" presetSubtype="0" fill="hold" grpId="1" nodeType="clickEffect">
                                  <p:stCondLst>
                                    <p:cond delay="0"/>
                                  </p:stCondLst>
                                  <p:childTnLst>
                                    <p:set>
                                      <p:cBhvr>
                                        <p:cTn id="21" dur="1" fill="hold">
                                          <p:stCondLst>
                                            <p:cond delay="0"/>
                                          </p:stCondLst>
                                        </p:cTn>
                                        <p:tgtEl>
                                          <p:spTgt spid="2"/>
                                        </p:tgtEl>
                                        <p:attrNameLst>
                                          <p:attrName>style.visibility</p:attrName>
                                        </p:attrNameLst>
                                      </p:cBhvr>
                                      <p:to>
                                        <p:strVal val="hidden"/>
                                      </p:to>
                                    </p:set>
                                  </p:childTnLst>
                                </p:cTn>
                              </p:par>
                              <p:par>
                                <p:cTn id="22" presetID="1" presetClass="exit" presetSubtype="0" fill="hold" grpId="1" nodeType="withEffect">
                                  <p:stCondLst>
                                    <p:cond delay="0"/>
                                  </p:stCondLst>
                                  <p:childTnLst>
                                    <p:set>
                                      <p:cBhvr>
                                        <p:cTn id="23" dur="1" fill="hold">
                                          <p:stCondLst>
                                            <p:cond delay="0"/>
                                          </p:stCondLst>
                                        </p:cTn>
                                        <p:tgtEl>
                                          <p:spTgt spid="3"/>
                                        </p:tgtEl>
                                        <p:attrNameLst>
                                          <p:attrName>style.visibility</p:attrName>
                                        </p:attrNameLst>
                                      </p:cBhvr>
                                      <p:to>
                                        <p:strVal val="hidden"/>
                                      </p:to>
                                    </p:set>
                                  </p:childTnLst>
                                </p:cTn>
                              </p:par>
                            </p:childTnLst>
                          </p:cTn>
                        </p:par>
                        <p:par>
                          <p:cTn id="24" fill="hold">
                            <p:stCondLst>
                              <p:cond delay="0"/>
                            </p:stCondLst>
                            <p:childTnLst>
                              <p:par>
                                <p:cTn id="25" presetID="49" presetClass="entr" presetSubtype="0" decel="100000"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p:cTn id="27" dur="500" fill="hold"/>
                                        <p:tgtEl>
                                          <p:spTgt spid="4"/>
                                        </p:tgtEl>
                                        <p:attrNameLst>
                                          <p:attrName>ppt_w</p:attrName>
                                        </p:attrNameLst>
                                      </p:cBhvr>
                                      <p:tavLst>
                                        <p:tav tm="0">
                                          <p:val>
                                            <p:fltVal val="0"/>
                                          </p:val>
                                        </p:tav>
                                        <p:tav tm="100000">
                                          <p:val>
                                            <p:strVal val="#ppt_w"/>
                                          </p:val>
                                        </p:tav>
                                      </p:tavLst>
                                    </p:anim>
                                    <p:anim calcmode="lin" valueType="num">
                                      <p:cBhvr>
                                        <p:cTn id="28" dur="500" fill="hold"/>
                                        <p:tgtEl>
                                          <p:spTgt spid="4"/>
                                        </p:tgtEl>
                                        <p:attrNameLst>
                                          <p:attrName>ppt_h</p:attrName>
                                        </p:attrNameLst>
                                      </p:cBhvr>
                                      <p:tavLst>
                                        <p:tav tm="0">
                                          <p:val>
                                            <p:fltVal val="0"/>
                                          </p:val>
                                        </p:tav>
                                        <p:tav tm="100000">
                                          <p:val>
                                            <p:strVal val="#ppt_h"/>
                                          </p:val>
                                        </p:tav>
                                      </p:tavLst>
                                    </p:anim>
                                    <p:anim calcmode="lin" valueType="num">
                                      <p:cBhvr>
                                        <p:cTn id="29" dur="500" fill="hold"/>
                                        <p:tgtEl>
                                          <p:spTgt spid="4"/>
                                        </p:tgtEl>
                                        <p:attrNameLst>
                                          <p:attrName>style.rotation</p:attrName>
                                        </p:attrNameLst>
                                      </p:cBhvr>
                                      <p:tavLst>
                                        <p:tav tm="0">
                                          <p:val>
                                            <p:fltVal val="360"/>
                                          </p:val>
                                        </p:tav>
                                        <p:tav tm="100000">
                                          <p:val>
                                            <p:fltVal val="0"/>
                                          </p:val>
                                        </p:tav>
                                      </p:tavLst>
                                    </p:anim>
                                    <p:animEffect transition="in" filter="fade">
                                      <p:cBhvr>
                                        <p:cTn id="30" dur="500"/>
                                        <p:tgtEl>
                                          <p:spTgt spid="4"/>
                                        </p:tgtEl>
                                      </p:cBhvr>
                                    </p:animEffect>
                                  </p:childTnLst>
                                </p:cTn>
                              </p:par>
                            </p:childTnLst>
                          </p:cTn>
                        </p:par>
                      </p:childTnLst>
                    </p:cTn>
                  </p:par>
                  <p:par>
                    <p:cTn id="31" fill="hold">
                      <p:stCondLst>
                        <p:cond delay="indefinite"/>
                      </p:stCondLst>
                      <p:childTnLst>
                        <p:par>
                          <p:cTn id="32" fill="hold">
                            <p:stCondLst>
                              <p:cond delay="0"/>
                            </p:stCondLst>
                            <p:childTnLst>
                              <p:par>
                                <p:cTn id="33" presetID="52" presetClass="entr" presetSubtype="0" fill="hold" grpId="0" nodeType="clickEffect">
                                  <p:stCondLst>
                                    <p:cond delay="0"/>
                                  </p:stCondLst>
                                  <p:childTnLst>
                                    <p:set>
                                      <p:cBhvr>
                                        <p:cTn id="34" dur="1" fill="hold">
                                          <p:stCondLst>
                                            <p:cond delay="0"/>
                                          </p:stCondLst>
                                        </p:cTn>
                                        <p:tgtEl>
                                          <p:spTgt spid="5"/>
                                        </p:tgtEl>
                                        <p:attrNameLst>
                                          <p:attrName>style.visibility</p:attrName>
                                        </p:attrNameLst>
                                      </p:cBhvr>
                                      <p:to>
                                        <p:strVal val="visible"/>
                                      </p:to>
                                    </p:set>
                                    <p:animScale>
                                      <p:cBhvr>
                                        <p:cTn id="35"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1000" decel="50000" fill="hold">
                                          <p:stCondLst>
                                            <p:cond delay="0"/>
                                          </p:stCondLst>
                                        </p:cTn>
                                        <p:tgtEl>
                                          <p:spTgt spid="5"/>
                                        </p:tgtEl>
                                        <p:attrNameLst>
                                          <p:attrName>ppt_x</p:attrName>
                                          <p:attrName>ppt_y</p:attrName>
                                        </p:attrNameLst>
                                      </p:cBhvr>
                                    </p:animMotion>
                                    <p:animEffect transition="in" filter="fade">
                                      <p:cBhvr>
                                        <p:cTn id="37" dur="1000"/>
                                        <p:tgtEl>
                                          <p:spTgt spid="5"/>
                                        </p:tgtEl>
                                      </p:cBhvr>
                                    </p:animEffect>
                                  </p:childTnLst>
                                </p:cTn>
                              </p:par>
                            </p:childTnLst>
                          </p:cTn>
                        </p:par>
                      </p:childTnLst>
                    </p:cTn>
                  </p:par>
                  <p:par>
                    <p:cTn id="38" fill="hold">
                      <p:stCondLst>
                        <p:cond delay="indefinite"/>
                      </p:stCondLst>
                      <p:childTnLst>
                        <p:par>
                          <p:cTn id="39" fill="hold">
                            <p:stCondLst>
                              <p:cond delay="0"/>
                            </p:stCondLst>
                            <p:childTnLst>
                              <p:par>
                                <p:cTn id="40" presetID="1" presetClass="exit" presetSubtype="0" fill="hold" grpId="1" nodeType="clickEffect">
                                  <p:stCondLst>
                                    <p:cond delay="0"/>
                                  </p:stCondLst>
                                  <p:childTnLst>
                                    <p:set>
                                      <p:cBhvr>
                                        <p:cTn id="41" dur="1" fill="hold">
                                          <p:stCondLst>
                                            <p:cond delay="0"/>
                                          </p:stCondLst>
                                        </p:cTn>
                                        <p:tgtEl>
                                          <p:spTgt spid="4"/>
                                        </p:tgtEl>
                                        <p:attrNameLst>
                                          <p:attrName>style.visibility</p:attrName>
                                        </p:attrNameLst>
                                      </p:cBhvr>
                                      <p:to>
                                        <p:strVal val="hidden"/>
                                      </p:to>
                                    </p:set>
                                  </p:childTnLst>
                                </p:cTn>
                              </p:par>
                              <p:par>
                                <p:cTn id="42" presetID="1" presetClass="exit" presetSubtype="0" fill="hold" grpId="1" nodeType="withEffect">
                                  <p:stCondLst>
                                    <p:cond delay="0"/>
                                  </p:stCondLst>
                                  <p:childTnLst>
                                    <p:set>
                                      <p:cBhvr>
                                        <p:cTn id="43" dur="1" fill="hold">
                                          <p:stCondLst>
                                            <p:cond delay="0"/>
                                          </p:stCondLst>
                                        </p:cTn>
                                        <p:tgtEl>
                                          <p:spTgt spid="5"/>
                                        </p:tgtEl>
                                        <p:attrNameLst>
                                          <p:attrName>style.visibility</p:attrName>
                                        </p:attrNameLst>
                                      </p:cBhvr>
                                      <p:to>
                                        <p:strVal val="hidden"/>
                                      </p:to>
                                    </p:set>
                                  </p:childTnLst>
                                </p:cTn>
                              </p:par>
                            </p:childTnLst>
                          </p:cTn>
                        </p:par>
                        <p:par>
                          <p:cTn id="44" fill="hold">
                            <p:stCondLst>
                              <p:cond delay="0"/>
                            </p:stCondLst>
                            <p:childTnLst>
                              <p:par>
                                <p:cTn id="45" presetID="49" presetClass="entr" presetSubtype="0" decel="100000" fill="hold" grpId="0" nodeType="afterEffect">
                                  <p:stCondLst>
                                    <p:cond delay="0"/>
                                  </p:stCondLst>
                                  <p:childTnLst>
                                    <p:set>
                                      <p:cBhvr>
                                        <p:cTn id="46" dur="1" fill="hold">
                                          <p:stCondLst>
                                            <p:cond delay="0"/>
                                          </p:stCondLst>
                                        </p:cTn>
                                        <p:tgtEl>
                                          <p:spTgt spid="6"/>
                                        </p:tgtEl>
                                        <p:attrNameLst>
                                          <p:attrName>style.visibility</p:attrName>
                                        </p:attrNameLst>
                                      </p:cBhvr>
                                      <p:to>
                                        <p:strVal val="visible"/>
                                      </p:to>
                                    </p:set>
                                    <p:anim calcmode="lin" valueType="num">
                                      <p:cBhvr>
                                        <p:cTn id="47" dur="500" fill="hold"/>
                                        <p:tgtEl>
                                          <p:spTgt spid="6"/>
                                        </p:tgtEl>
                                        <p:attrNameLst>
                                          <p:attrName>ppt_w</p:attrName>
                                        </p:attrNameLst>
                                      </p:cBhvr>
                                      <p:tavLst>
                                        <p:tav tm="0">
                                          <p:val>
                                            <p:fltVal val="0"/>
                                          </p:val>
                                        </p:tav>
                                        <p:tav tm="100000">
                                          <p:val>
                                            <p:strVal val="#ppt_w"/>
                                          </p:val>
                                        </p:tav>
                                      </p:tavLst>
                                    </p:anim>
                                    <p:anim calcmode="lin" valueType="num">
                                      <p:cBhvr>
                                        <p:cTn id="48" dur="500" fill="hold"/>
                                        <p:tgtEl>
                                          <p:spTgt spid="6"/>
                                        </p:tgtEl>
                                        <p:attrNameLst>
                                          <p:attrName>ppt_h</p:attrName>
                                        </p:attrNameLst>
                                      </p:cBhvr>
                                      <p:tavLst>
                                        <p:tav tm="0">
                                          <p:val>
                                            <p:fltVal val="0"/>
                                          </p:val>
                                        </p:tav>
                                        <p:tav tm="100000">
                                          <p:val>
                                            <p:strVal val="#ppt_h"/>
                                          </p:val>
                                        </p:tav>
                                      </p:tavLst>
                                    </p:anim>
                                    <p:anim calcmode="lin" valueType="num">
                                      <p:cBhvr>
                                        <p:cTn id="49" dur="500" fill="hold"/>
                                        <p:tgtEl>
                                          <p:spTgt spid="6"/>
                                        </p:tgtEl>
                                        <p:attrNameLst>
                                          <p:attrName>style.rotation</p:attrName>
                                        </p:attrNameLst>
                                      </p:cBhvr>
                                      <p:tavLst>
                                        <p:tav tm="0">
                                          <p:val>
                                            <p:fltVal val="360"/>
                                          </p:val>
                                        </p:tav>
                                        <p:tav tm="100000">
                                          <p:val>
                                            <p:fltVal val="0"/>
                                          </p:val>
                                        </p:tav>
                                      </p:tavLst>
                                    </p:anim>
                                    <p:animEffect transition="in" filter="fade">
                                      <p:cBhvr>
                                        <p:cTn id="50" dur="500"/>
                                        <p:tgtEl>
                                          <p:spTgt spid="6"/>
                                        </p:tgtEl>
                                      </p:cBhvr>
                                    </p:animEffect>
                                  </p:childTnLst>
                                </p:cTn>
                              </p:par>
                            </p:childTnLst>
                          </p:cTn>
                        </p:par>
                      </p:childTnLst>
                    </p:cTn>
                  </p:par>
                  <p:par>
                    <p:cTn id="51" fill="hold">
                      <p:stCondLst>
                        <p:cond delay="indefinite"/>
                      </p:stCondLst>
                      <p:childTnLst>
                        <p:par>
                          <p:cTn id="52" fill="hold">
                            <p:stCondLst>
                              <p:cond delay="0"/>
                            </p:stCondLst>
                            <p:childTnLst>
                              <p:par>
                                <p:cTn id="53" presetID="52" presetClass="entr" presetSubtype="0" fill="hold" grpId="0" nodeType="clickEffect">
                                  <p:stCondLst>
                                    <p:cond delay="0"/>
                                  </p:stCondLst>
                                  <p:childTnLst>
                                    <p:set>
                                      <p:cBhvr>
                                        <p:cTn id="54" dur="1" fill="hold">
                                          <p:stCondLst>
                                            <p:cond delay="0"/>
                                          </p:stCondLst>
                                        </p:cTn>
                                        <p:tgtEl>
                                          <p:spTgt spid="7"/>
                                        </p:tgtEl>
                                        <p:attrNameLst>
                                          <p:attrName>style.visibility</p:attrName>
                                        </p:attrNameLst>
                                      </p:cBhvr>
                                      <p:to>
                                        <p:strVal val="visible"/>
                                      </p:to>
                                    </p:set>
                                    <p:animScale>
                                      <p:cBhvr>
                                        <p:cTn id="55"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6" dur="1000" decel="50000" fill="hold">
                                          <p:stCondLst>
                                            <p:cond delay="0"/>
                                          </p:stCondLst>
                                        </p:cTn>
                                        <p:tgtEl>
                                          <p:spTgt spid="7"/>
                                        </p:tgtEl>
                                        <p:attrNameLst>
                                          <p:attrName>ppt_x</p:attrName>
                                          <p:attrName>ppt_y</p:attrName>
                                        </p:attrNameLst>
                                      </p:cBhvr>
                                    </p:animMotion>
                                    <p:animEffect transition="in" filter="fade">
                                      <p:cBhvr>
                                        <p:cTn id="57" dur="1000"/>
                                        <p:tgtEl>
                                          <p:spTgt spid="7"/>
                                        </p:tgtEl>
                                      </p:cBhvr>
                                    </p:animEffect>
                                  </p:childTnLst>
                                </p:cTn>
                              </p:par>
                            </p:childTnLst>
                          </p:cTn>
                        </p:par>
                      </p:childTnLst>
                    </p:cTn>
                  </p:par>
                  <p:par>
                    <p:cTn id="58" fill="hold">
                      <p:stCondLst>
                        <p:cond delay="indefinite"/>
                      </p:stCondLst>
                      <p:childTnLst>
                        <p:par>
                          <p:cTn id="59" fill="hold">
                            <p:stCondLst>
                              <p:cond delay="0"/>
                            </p:stCondLst>
                            <p:childTnLst>
                              <p:par>
                                <p:cTn id="60" presetID="1" presetClass="exit" presetSubtype="0" fill="hold" grpId="1" nodeType="clickEffect">
                                  <p:stCondLst>
                                    <p:cond delay="0"/>
                                  </p:stCondLst>
                                  <p:childTnLst>
                                    <p:set>
                                      <p:cBhvr>
                                        <p:cTn id="61" dur="1" fill="hold">
                                          <p:stCondLst>
                                            <p:cond delay="0"/>
                                          </p:stCondLst>
                                        </p:cTn>
                                        <p:tgtEl>
                                          <p:spTgt spid="6"/>
                                        </p:tgtEl>
                                        <p:attrNameLst>
                                          <p:attrName>style.visibility</p:attrName>
                                        </p:attrNameLst>
                                      </p:cBhvr>
                                      <p:to>
                                        <p:strVal val="hidden"/>
                                      </p:to>
                                    </p:set>
                                  </p:childTnLst>
                                </p:cTn>
                              </p:par>
                              <p:par>
                                <p:cTn id="62" presetID="1" presetClass="exit" presetSubtype="0" fill="hold" grpId="1" nodeType="withEffect">
                                  <p:stCondLst>
                                    <p:cond delay="0"/>
                                  </p:stCondLst>
                                  <p:childTnLst>
                                    <p:set>
                                      <p:cBhvr>
                                        <p:cTn id="63" dur="1" fill="hold">
                                          <p:stCondLst>
                                            <p:cond delay="0"/>
                                          </p:stCondLst>
                                        </p:cTn>
                                        <p:tgtEl>
                                          <p:spTgt spid="7"/>
                                        </p:tgtEl>
                                        <p:attrNameLst>
                                          <p:attrName>style.visibility</p:attrName>
                                        </p:attrNameLst>
                                      </p:cBhvr>
                                      <p:to>
                                        <p:strVal val="hidden"/>
                                      </p:to>
                                    </p:set>
                                  </p:childTnLst>
                                </p:cTn>
                              </p:par>
                            </p:childTnLst>
                          </p:cTn>
                        </p:par>
                        <p:par>
                          <p:cTn id="64" fill="hold">
                            <p:stCondLst>
                              <p:cond delay="0"/>
                            </p:stCondLst>
                            <p:childTnLst>
                              <p:par>
                                <p:cTn id="65" presetID="49" presetClass="entr" presetSubtype="0" decel="100000" fill="hold" grpId="0" nodeType="afterEffect">
                                  <p:stCondLst>
                                    <p:cond delay="0"/>
                                  </p:stCondLst>
                                  <p:childTnLst>
                                    <p:set>
                                      <p:cBhvr>
                                        <p:cTn id="66" dur="1" fill="hold">
                                          <p:stCondLst>
                                            <p:cond delay="0"/>
                                          </p:stCondLst>
                                        </p:cTn>
                                        <p:tgtEl>
                                          <p:spTgt spid="10"/>
                                        </p:tgtEl>
                                        <p:attrNameLst>
                                          <p:attrName>style.visibility</p:attrName>
                                        </p:attrNameLst>
                                      </p:cBhvr>
                                      <p:to>
                                        <p:strVal val="visible"/>
                                      </p:to>
                                    </p:set>
                                    <p:anim calcmode="lin" valueType="num">
                                      <p:cBhvr>
                                        <p:cTn id="67" dur="500" fill="hold"/>
                                        <p:tgtEl>
                                          <p:spTgt spid="10"/>
                                        </p:tgtEl>
                                        <p:attrNameLst>
                                          <p:attrName>ppt_w</p:attrName>
                                        </p:attrNameLst>
                                      </p:cBhvr>
                                      <p:tavLst>
                                        <p:tav tm="0">
                                          <p:val>
                                            <p:fltVal val="0"/>
                                          </p:val>
                                        </p:tav>
                                        <p:tav tm="100000">
                                          <p:val>
                                            <p:strVal val="#ppt_w"/>
                                          </p:val>
                                        </p:tav>
                                      </p:tavLst>
                                    </p:anim>
                                    <p:anim calcmode="lin" valueType="num">
                                      <p:cBhvr>
                                        <p:cTn id="68" dur="500" fill="hold"/>
                                        <p:tgtEl>
                                          <p:spTgt spid="10"/>
                                        </p:tgtEl>
                                        <p:attrNameLst>
                                          <p:attrName>ppt_h</p:attrName>
                                        </p:attrNameLst>
                                      </p:cBhvr>
                                      <p:tavLst>
                                        <p:tav tm="0">
                                          <p:val>
                                            <p:fltVal val="0"/>
                                          </p:val>
                                        </p:tav>
                                        <p:tav tm="100000">
                                          <p:val>
                                            <p:strVal val="#ppt_h"/>
                                          </p:val>
                                        </p:tav>
                                      </p:tavLst>
                                    </p:anim>
                                    <p:anim calcmode="lin" valueType="num">
                                      <p:cBhvr>
                                        <p:cTn id="69" dur="500" fill="hold"/>
                                        <p:tgtEl>
                                          <p:spTgt spid="10"/>
                                        </p:tgtEl>
                                        <p:attrNameLst>
                                          <p:attrName>style.rotation</p:attrName>
                                        </p:attrNameLst>
                                      </p:cBhvr>
                                      <p:tavLst>
                                        <p:tav tm="0">
                                          <p:val>
                                            <p:fltVal val="360"/>
                                          </p:val>
                                        </p:tav>
                                        <p:tav tm="100000">
                                          <p:val>
                                            <p:fltVal val="0"/>
                                          </p:val>
                                        </p:tav>
                                      </p:tavLst>
                                    </p:anim>
                                    <p:animEffect transition="in" filter="fade">
                                      <p:cBhvr>
                                        <p:cTn id="70" dur="500"/>
                                        <p:tgtEl>
                                          <p:spTgt spid="10"/>
                                        </p:tgtEl>
                                      </p:cBhvr>
                                    </p:animEffect>
                                  </p:childTnLst>
                                </p:cTn>
                              </p:par>
                            </p:childTnLst>
                          </p:cTn>
                        </p:par>
                      </p:childTnLst>
                    </p:cTn>
                  </p:par>
                  <p:par>
                    <p:cTn id="71" fill="hold">
                      <p:stCondLst>
                        <p:cond delay="indefinite"/>
                      </p:stCondLst>
                      <p:childTnLst>
                        <p:par>
                          <p:cTn id="72" fill="hold">
                            <p:stCondLst>
                              <p:cond delay="0"/>
                            </p:stCondLst>
                            <p:childTnLst>
                              <p:par>
                                <p:cTn id="73" presetID="52" presetClass="entr" presetSubtype="0" fill="hold" grpId="0" nodeType="clickEffect">
                                  <p:stCondLst>
                                    <p:cond delay="0"/>
                                  </p:stCondLst>
                                  <p:childTnLst>
                                    <p:set>
                                      <p:cBhvr>
                                        <p:cTn id="74" dur="1" fill="hold">
                                          <p:stCondLst>
                                            <p:cond delay="0"/>
                                          </p:stCondLst>
                                        </p:cTn>
                                        <p:tgtEl>
                                          <p:spTgt spid="11"/>
                                        </p:tgtEl>
                                        <p:attrNameLst>
                                          <p:attrName>style.visibility</p:attrName>
                                        </p:attrNameLst>
                                      </p:cBhvr>
                                      <p:to>
                                        <p:strVal val="visible"/>
                                      </p:to>
                                    </p:set>
                                    <p:animScale>
                                      <p:cBhvr>
                                        <p:cTn id="75" dur="10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6" dur="1000" decel="50000" fill="hold">
                                          <p:stCondLst>
                                            <p:cond delay="0"/>
                                          </p:stCondLst>
                                        </p:cTn>
                                        <p:tgtEl>
                                          <p:spTgt spid="11"/>
                                        </p:tgtEl>
                                        <p:attrNameLst>
                                          <p:attrName>ppt_x</p:attrName>
                                          <p:attrName>ppt_y</p:attrName>
                                        </p:attrNameLst>
                                      </p:cBhvr>
                                    </p:animMotion>
                                    <p:animEffect transition="in" filter="fade">
                                      <p:cBhvr>
                                        <p:cTn id="77" dur="1000"/>
                                        <p:tgtEl>
                                          <p:spTgt spid="11"/>
                                        </p:tgtEl>
                                      </p:cBhvr>
                                    </p:animEffect>
                                  </p:childTnLst>
                                </p:cTn>
                              </p:par>
                            </p:childTnLst>
                          </p:cTn>
                        </p:par>
                      </p:childTnLst>
                    </p:cTn>
                  </p:par>
                  <p:par>
                    <p:cTn id="78" fill="hold">
                      <p:stCondLst>
                        <p:cond delay="indefinite"/>
                      </p:stCondLst>
                      <p:childTnLst>
                        <p:par>
                          <p:cTn id="79" fill="hold">
                            <p:stCondLst>
                              <p:cond delay="0"/>
                            </p:stCondLst>
                            <p:childTnLst>
                              <p:par>
                                <p:cTn id="80" presetID="1" presetClass="exit" presetSubtype="0" fill="hold" grpId="1" nodeType="clickEffect">
                                  <p:stCondLst>
                                    <p:cond delay="0"/>
                                  </p:stCondLst>
                                  <p:childTnLst>
                                    <p:set>
                                      <p:cBhvr>
                                        <p:cTn id="81" dur="1" fill="hold">
                                          <p:stCondLst>
                                            <p:cond delay="0"/>
                                          </p:stCondLst>
                                        </p:cTn>
                                        <p:tgtEl>
                                          <p:spTgt spid="10"/>
                                        </p:tgtEl>
                                        <p:attrNameLst>
                                          <p:attrName>style.visibility</p:attrName>
                                        </p:attrNameLst>
                                      </p:cBhvr>
                                      <p:to>
                                        <p:strVal val="hidden"/>
                                      </p:to>
                                    </p:set>
                                  </p:childTnLst>
                                </p:cTn>
                              </p:par>
                              <p:par>
                                <p:cTn id="82" presetID="1" presetClass="exit" presetSubtype="0" fill="hold" grpId="1" nodeType="withEffect">
                                  <p:stCondLst>
                                    <p:cond delay="0"/>
                                  </p:stCondLst>
                                  <p:childTnLst>
                                    <p:set>
                                      <p:cBhvr>
                                        <p:cTn id="83" dur="1" fill="hold">
                                          <p:stCondLst>
                                            <p:cond delay="0"/>
                                          </p:stCondLst>
                                        </p:cTn>
                                        <p:tgtEl>
                                          <p:spTgt spid="11"/>
                                        </p:tgtEl>
                                        <p:attrNameLst>
                                          <p:attrName>style.visibility</p:attrName>
                                        </p:attrNameLst>
                                      </p:cBhvr>
                                      <p:to>
                                        <p:strVal val="hidden"/>
                                      </p:to>
                                    </p:set>
                                  </p:childTnLst>
                                </p:cTn>
                              </p:par>
                            </p:childTnLst>
                          </p:cTn>
                        </p:par>
                        <p:par>
                          <p:cTn id="84" fill="hold">
                            <p:stCondLst>
                              <p:cond delay="0"/>
                            </p:stCondLst>
                            <p:childTnLst>
                              <p:par>
                                <p:cTn id="85" presetID="49" presetClass="entr" presetSubtype="0" decel="100000" fill="hold" grpId="0" nodeType="afterEffect">
                                  <p:stCondLst>
                                    <p:cond delay="0"/>
                                  </p:stCondLst>
                                  <p:childTnLst>
                                    <p:set>
                                      <p:cBhvr>
                                        <p:cTn id="86" dur="1" fill="hold">
                                          <p:stCondLst>
                                            <p:cond delay="0"/>
                                          </p:stCondLst>
                                        </p:cTn>
                                        <p:tgtEl>
                                          <p:spTgt spid="12"/>
                                        </p:tgtEl>
                                        <p:attrNameLst>
                                          <p:attrName>style.visibility</p:attrName>
                                        </p:attrNameLst>
                                      </p:cBhvr>
                                      <p:to>
                                        <p:strVal val="visible"/>
                                      </p:to>
                                    </p:set>
                                    <p:anim calcmode="lin" valueType="num">
                                      <p:cBhvr>
                                        <p:cTn id="87" dur="500" fill="hold"/>
                                        <p:tgtEl>
                                          <p:spTgt spid="12"/>
                                        </p:tgtEl>
                                        <p:attrNameLst>
                                          <p:attrName>ppt_w</p:attrName>
                                        </p:attrNameLst>
                                      </p:cBhvr>
                                      <p:tavLst>
                                        <p:tav tm="0">
                                          <p:val>
                                            <p:fltVal val="0"/>
                                          </p:val>
                                        </p:tav>
                                        <p:tav tm="100000">
                                          <p:val>
                                            <p:strVal val="#ppt_w"/>
                                          </p:val>
                                        </p:tav>
                                      </p:tavLst>
                                    </p:anim>
                                    <p:anim calcmode="lin" valueType="num">
                                      <p:cBhvr>
                                        <p:cTn id="88" dur="500" fill="hold"/>
                                        <p:tgtEl>
                                          <p:spTgt spid="12"/>
                                        </p:tgtEl>
                                        <p:attrNameLst>
                                          <p:attrName>ppt_h</p:attrName>
                                        </p:attrNameLst>
                                      </p:cBhvr>
                                      <p:tavLst>
                                        <p:tav tm="0">
                                          <p:val>
                                            <p:fltVal val="0"/>
                                          </p:val>
                                        </p:tav>
                                        <p:tav tm="100000">
                                          <p:val>
                                            <p:strVal val="#ppt_h"/>
                                          </p:val>
                                        </p:tav>
                                      </p:tavLst>
                                    </p:anim>
                                    <p:anim calcmode="lin" valueType="num">
                                      <p:cBhvr>
                                        <p:cTn id="89" dur="500" fill="hold"/>
                                        <p:tgtEl>
                                          <p:spTgt spid="12"/>
                                        </p:tgtEl>
                                        <p:attrNameLst>
                                          <p:attrName>style.rotation</p:attrName>
                                        </p:attrNameLst>
                                      </p:cBhvr>
                                      <p:tavLst>
                                        <p:tav tm="0">
                                          <p:val>
                                            <p:fltVal val="360"/>
                                          </p:val>
                                        </p:tav>
                                        <p:tav tm="100000">
                                          <p:val>
                                            <p:fltVal val="0"/>
                                          </p:val>
                                        </p:tav>
                                      </p:tavLst>
                                    </p:anim>
                                    <p:animEffect transition="in" filter="fade">
                                      <p:cBhvr>
                                        <p:cTn id="90" dur="500"/>
                                        <p:tgtEl>
                                          <p:spTgt spid="12"/>
                                        </p:tgtEl>
                                      </p:cBhvr>
                                    </p:animEffect>
                                  </p:childTnLst>
                                </p:cTn>
                              </p:par>
                            </p:childTnLst>
                          </p:cTn>
                        </p:par>
                      </p:childTnLst>
                    </p:cTn>
                  </p:par>
                  <p:par>
                    <p:cTn id="91" fill="hold">
                      <p:stCondLst>
                        <p:cond delay="indefinite"/>
                      </p:stCondLst>
                      <p:childTnLst>
                        <p:par>
                          <p:cTn id="92" fill="hold">
                            <p:stCondLst>
                              <p:cond delay="0"/>
                            </p:stCondLst>
                            <p:childTnLst>
                              <p:par>
                                <p:cTn id="93" presetID="52" presetClass="entr" presetSubtype="0" fill="hold" nodeType="clickEffect">
                                  <p:stCondLst>
                                    <p:cond delay="0"/>
                                  </p:stCondLst>
                                  <p:childTnLst>
                                    <p:set>
                                      <p:cBhvr>
                                        <p:cTn id="94" dur="1" fill="hold">
                                          <p:stCondLst>
                                            <p:cond delay="0"/>
                                          </p:stCondLst>
                                        </p:cTn>
                                        <p:tgtEl>
                                          <p:spTgt spid="13"/>
                                        </p:tgtEl>
                                        <p:attrNameLst>
                                          <p:attrName>style.visibility</p:attrName>
                                        </p:attrNameLst>
                                      </p:cBhvr>
                                      <p:to>
                                        <p:strVal val="visible"/>
                                      </p:to>
                                    </p:set>
                                    <p:animScale>
                                      <p:cBhvr>
                                        <p:cTn id="95"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96" dur="1000" decel="50000" fill="hold">
                                          <p:stCondLst>
                                            <p:cond delay="0"/>
                                          </p:stCondLst>
                                        </p:cTn>
                                        <p:tgtEl>
                                          <p:spTgt spid="13"/>
                                        </p:tgtEl>
                                        <p:attrNameLst>
                                          <p:attrName>ppt_x</p:attrName>
                                          <p:attrName>ppt_y</p:attrName>
                                        </p:attrNameLst>
                                      </p:cBhvr>
                                    </p:animMotion>
                                    <p:animEffect transition="in" filter="fade">
                                      <p:cBhvr>
                                        <p:cTn id="97" dur="1000"/>
                                        <p:tgtEl>
                                          <p:spTgt spid="13"/>
                                        </p:tgtEl>
                                      </p:cBhvr>
                                    </p:animEffect>
                                  </p:childTnLst>
                                </p:cTn>
                              </p:par>
                            </p:childTnLst>
                          </p:cTn>
                        </p:par>
                      </p:childTnLst>
                    </p:cTn>
                  </p:par>
                  <p:par>
                    <p:cTn id="98" fill="hold">
                      <p:stCondLst>
                        <p:cond delay="indefinite"/>
                      </p:stCondLst>
                      <p:childTnLst>
                        <p:par>
                          <p:cTn id="99" fill="hold">
                            <p:stCondLst>
                              <p:cond delay="0"/>
                            </p:stCondLst>
                            <p:childTnLst>
                              <p:par>
                                <p:cTn id="100" presetID="1" presetClass="exit" presetSubtype="0" fill="hold" grpId="1" nodeType="clickEffect">
                                  <p:stCondLst>
                                    <p:cond delay="0"/>
                                  </p:stCondLst>
                                  <p:childTnLst>
                                    <p:set>
                                      <p:cBhvr>
                                        <p:cTn id="101" dur="1" fill="hold">
                                          <p:stCondLst>
                                            <p:cond delay="0"/>
                                          </p:stCondLst>
                                        </p:cTn>
                                        <p:tgtEl>
                                          <p:spTgt spid="12"/>
                                        </p:tgtEl>
                                        <p:attrNameLst>
                                          <p:attrName>style.visibility</p:attrName>
                                        </p:attrNameLst>
                                      </p:cBhvr>
                                      <p:to>
                                        <p:strVal val="hidden"/>
                                      </p:to>
                                    </p:set>
                                  </p:childTnLst>
                                </p:cTn>
                              </p:par>
                              <p:par>
                                <p:cTn id="102" presetID="1" presetClass="exit" presetSubtype="0" fill="hold" grpId="1" nodeType="withEffect">
                                  <p:stCondLst>
                                    <p:cond delay="0"/>
                                  </p:stCondLst>
                                  <p:childTnLst>
                                    <p:set>
                                      <p:cBhvr>
                                        <p:cTn id="103" dur="1" fill="hold">
                                          <p:stCondLst>
                                            <p:cond delay="0"/>
                                          </p:stCondLst>
                                        </p:cTn>
                                        <p:tgtEl>
                                          <p:spTgt spid="13"/>
                                        </p:tgtEl>
                                        <p:attrNameLst>
                                          <p:attrName>style.visibility</p:attrName>
                                        </p:attrNameLst>
                                      </p:cBhvr>
                                      <p:to>
                                        <p:strVal val="hidden"/>
                                      </p:to>
                                    </p:set>
                                  </p:childTnLst>
                                </p:cTn>
                              </p:par>
                            </p:childTnLst>
                          </p:cTn>
                        </p:par>
                        <p:par>
                          <p:cTn id="104" fill="hold">
                            <p:stCondLst>
                              <p:cond delay="0"/>
                            </p:stCondLst>
                            <p:childTnLst>
                              <p:par>
                                <p:cTn id="105" presetID="49" presetClass="entr" presetSubtype="0" decel="100000" fill="hold" grpId="0" nodeType="afterEffect">
                                  <p:stCondLst>
                                    <p:cond delay="0"/>
                                  </p:stCondLst>
                                  <p:childTnLst>
                                    <p:set>
                                      <p:cBhvr>
                                        <p:cTn id="106" dur="1" fill="hold">
                                          <p:stCondLst>
                                            <p:cond delay="0"/>
                                          </p:stCondLst>
                                        </p:cTn>
                                        <p:tgtEl>
                                          <p:spTgt spid="14"/>
                                        </p:tgtEl>
                                        <p:attrNameLst>
                                          <p:attrName>style.visibility</p:attrName>
                                        </p:attrNameLst>
                                      </p:cBhvr>
                                      <p:to>
                                        <p:strVal val="visible"/>
                                      </p:to>
                                    </p:set>
                                    <p:anim calcmode="lin" valueType="num">
                                      <p:cBhvr>
                                        <p:cTn id="107" dur="500" fill="hold"/>
                                        <p:tgtEl>
                                          <p:spTgt spid="14"/>
                                        </p:tgtEl>
                                        <p:attrNameLst>
                                          <p:attrName>ppt_w</p:attrName>
                                        </p:attrNameLst>
                                      </p:cBhvr>
                                      <p:tavLst>
                                        <p:tav tm="0">
                                          <p:val>
                                            <p:fltVal val="0"/>
                                          </p:val>
                                        </p:tav>
                                        <p:tav tm="100000">
                                          <p:val>
                                            <p:strVal val="#ppt_w"/>
                                          </p:val>
                                        </p:tav>
                                      </p:tavLst>
                                    </p:anim>
                                    <p:anim calcmode="lin" valueType="num">
                                      <p:cBhvr>
                                        <p:cTn id="108" dur="500" fill="hold"/>
                                        <p:tgtEl>
                                          <p:spTgt spid="14"/>
                                        </p:tgtEl>
                                        <p:attrNameLst>
                                          <p:attrName>ppt_h</p:attrName>
                                        </p:attrNameLst>
                                      </p:cBhvr>
                                      <p:tavLst>
                                        <p:tav tm="0">
                                          <p:val>
                                            <p:fltVal val="0"/>
                                          </p:val>
                                        </p:tav>
                                        <p:tav tm="100000">
                                          <p:val>
                                            <p:strVal val="#ppt_h"/>
                                          </p:val>
                                        </p:tav>
                                      </p:tavLst>
                                    </p:anim>
                                    <p:anim calcmode="lin" valueType="num">
                                      <p:cBhvr>
                                        <p:cTn id="109" dur="500" fill="hold"/>
                                        <p:tgtEl>
                                          <p:spTgt spid="14"/>
                                        </p:tgtEl>
                                        <p:attrNameLst>
                                          <p:attrName>style.rotation</p:attrName>
                                        </p:attrNameLst>
                                      </p:cBhvr>
                                      <p:tavLst>
                                        <p:tav tm="0">
                                          <p:val>
                                            <p:fltVal val="360"/>
                                          </p:val>
                                        </p:tav>
                                        <p:tav tm="100000">
                                          <p:val>
                                            <p:fltVal val="0"/>
                                          </p:val>
                                        </p:tav>
                                      </p:tavLst>
                                    </p:anim>
                                    <p:animEffect transition="in" filter="fade">
                                      <p:cBhvr>
                                        <p:cTn id="110" dur="500"/>
                                        <p:tgtEl>
                                          <p:spTgt spid="14"/>
                                        </p:tgtEl>
                                      </p:cBhvr>
                                    </p:animEffect>
                                  </p:childTnLst>
                                </p:cTn>
                              </p:par>
                            </p:childTnLst>
                          </p:cTn>
                        </p:par>
                      </p:childTnLst>
                    </p:cTn>
                  </p:par>
                  <p:par>
                    <p:cTn id="111" fill="hold">
                      <p:stCondLst>
                        <p:cond delay="indefinite"/>
                      </p:stCondLst>
                      <p:childTnLst>
                        <p:par>
                          <p:cTn id="112" fill="hold">
                            <p:stCondLst>
                              <p:cond delay="0"/>
                            </p:stCondLst>
                            <p:childTnLst>
                              <p:par>
                                <p:cTn id="113" presetID="52" presetClass="entr" presetSubtype="0" fill="hold" nodeType="clickEffect">
                                  <p:stCondLst>
                                    <p:cond delay="0"/>
                                  </p:stCondLst>
                                  <p:childTnLst>
                                    <p:set>
                                      <p:cBhvr>
                                        <p:cTn id="114" dur="1" fill="hold">
                                          <p:stCondLst>
                                            <p:cond delay="0"/>
                                          </p:stCondLst>
                                        </p:cTn>
                                        <p:tgtEl>
                                          <p:spTgt spid="15"/>
                                        </p:tgtEl>
                                        <p:attrNameLst>
                                          <p:attrName>style.visibility</p:attrName>
                                        </p:attrNameLst>
                                      </p:cBhvr>
                                      <p:to>
                                        <p:strVal val="visible"/>
                                      </p:to>
                                    </p:set>
                                    <p:animScale>
                                      <p:cBhvr>
                                        <p:cTn id="115" dur="1000" decel="50000" fill="hold">
                                          <p:stCondLst>
                                            <p:cond delay="0"/>
                                          </p:stCondLst>
                                        </p:cTn>
                                        <p:tgtEl>
                                          <p:spTgt spid="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16" dur="1000" decel="50000" fill="hold">
                                          <p:stCondLst>
                                            <p:cond delay="0"/>
                                          </p:stCondLst>
                                        </p:cTn>
                                        <p:tgtEl>
                                          <p:spTgt spid="15"/>
                                        </p:tgtEl>
                                        <p:attrNameLst>
                                          <p:attrName>ppt_x</p:attrName>
                                          <p:attrName>ppt_y</p:attrName>
                                        </p:attrNameLst>
                                      </p:cBhvr>
                                    </p:animMotion>
                                    <p:animEffect transition="in" filter="fade">
                                      <p:cBhvr>
                                        <p:cTn id="117"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p:bldP spid="3" grpId="1"/>
      <p:bldP spid="4" grpId="0"/>
      <p:bldP spid="4" grpId="1"/>
      <p:bldP spid="5" grpId="0"/>
      <p:bldP spid="5" grpId="1"/>
      <p:bldP spid="6" grpId="0"/>
      <p:bldP spid="6" grpId="1"/>
      <p:bldP spid="7" grpId="0"/>
      <p:bldP spid="7" grpId="1"/>
      <p:bldP spid="10" grpId="0"/>
      <p:bldP spid="10" grpId="1"/>
      <p:bldP spid="11" grpId="0"/>
      <p:bldP spid="11" grpId="1"/>
      <p:bldP spid="12" grpId="0"/>
      <p:bldP spid="12" grpId="1"/>
      <p:bldP spid="13" grpId="1"/>
      <p:bldP spid="1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txBox="1">
            <a:spLocks/>
          </p:cNvSpPr>
          <p:nvPr/>
        </p:nvSpPr>
        <p:spPr>
          <a:xfrm>
            <a:off x="1823964" y="0"/>
            <a:ext cx="7320036" cy="706437"/>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3600" b="1" i="1" u="none" strike="noStrike" kern="1200" cap="none" spc="0" normalizeH="0" baseline="0" noProof="0" dirty="0" smtClean="0">
                <a:ln>
                  <a:noFill/>
                </a:ln>
                <a:solidFill>
                  <a:srgbClr val="7030A0"/>
                </a:solidFill>
                <a:effectLst/>
                <a:uLnTx/>
                <a:uFillTx/>
                <a:latin typeface="Georgia" pitchFamily="18" charset="0"/>
                <a:ea typeface="+mj-ea"/>
                <a:cs typeface="+mj-cs"/>
              </a:rPr>
              <a:t>А. А. Пластов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3600" b="1" i="1" u="none" strike="noStrike" kern="1200" cap="none" spc="0" normalizeH="0" baseline="0" noProof="0" dirty="0" smtClean="0">
                <a:ln>
                  <a:noFill/>
                </a:ln>
                <a:solidFill>
                  <a:srgbClr val="7030A0"/>
                </a:solidFill>
                <a:effectLst/>
                <a:uLnTx/>
                <a:uFillTx/>
                <a:latin typeface="Georgia" pitchFamily="18" charset="0"/>
                <a:ea typeface="+mj-ea"/>
                <a:cs typeface="+mj-cs"/>
              </a:rPr>
              <a:t>«Первый снег»</a:t>
            </a:r>
            <a:endParaRPr kumimoji="0" lang="ru-RU" sz="3600" b="1" i="1" u="none" strike="noStrike" kern="1200" cap="none" spc="0" normalizeH="0" baseline="0" noProof="0" dirty="0">
              <a:ln>
                <a:noFill/>
              </a:ln>
              <a:solidFill>
                <a:srgbClr val="7030A0"/>
              </a:solidFill>
              <a:effectLst/>
              <a:uLnTx/>
              <a:uFillTx/>
              <a:latin typeface="Georgia" pitchFamily="18" charset="0"/>
              <a:ea typeface="+mj-ea"/>
              <a:cs typeface="+mj-cs"/>
            </a:endParaRPr>
          </a:p>
        </p:txBody>
      </p:sp>
      <p:pic>
        <p:nvPicPr>
          <p:cNvPr id="3" name="Picture 2" descr="http://img-fotki.yandex.ru/get/4602/natgrigvlas.38/0_46810_b3a56ab1_-1-XL"/>
          <p:cNvPicPr>
            <a:picLocks noChangeAspect="1" noChangeArrowheads="1"/>
          </p:cNvPicPr>
          <p:nvPr/>
        </p:nvPicPr>
        <p:blipFill>
          <a:blip r:embed="rId2" cstate="print"/>
          <a:srcRect/>
          <a:stretch>
            <a:fillRect/>
          </a:stretch>
        </p:blipFill>
        <p:spPr bwMode="auto">
          <a:xfrm>
            <a:off x="3347864" y="1274763"/>
            <a:ext cx="4457700" cy="5583237"/>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1"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txBox="1">
            <a:spLocks/>
          </p:cNvSpPr>
          <p:nvPr/>
        </p:nvSpPr>
        <p:spPr>
          <a:xfrm>
            <a:off x="1644650" y="0"/>
            <a:ext cx="7499350" cy="1143000"/>
          </a:xfrm>
          <a:prstGeom prst="rect">
            <a:avLst/>
          </a:prstGeom>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3600" b="1" i="1" u="none" strike="noStrike" kern="1200" cap="none" spc="0" normalizeH="0" baseline="0" noProof="0" dirty="0" smtClean="0">
                <a:ln>
                  <a:noFill/>
                </a:ln>
                <a:solidFill>
                  <a:srgbClr val="7030A0"/>
                </a:solidFill>
                <a:effectLst/>
                <a:uLnTx/>
                <a:uFillTx/>
                <a:latin typeface="Georgia" pitchFamily="18" charset="0"/>
                <a:ea typeface="+mj-ea"/>
                <a:cs typeface="+mj-cs"/>
              </a:rPr>
              <a:t>А. К. Саврасов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3600" b="1" i="1" u="none" strike="noStrike" kern="1200" cap="none" spc="0" normalizeH="0" baseline="0" noProof="0" dirty="0" smtClean="0">
                <a:ln>
                  <a:noFill/>
                </a:ln>
                <a:solidFill>
                  <a:srgbClr val="7030A0"/>
                </a:solidFill>
                <a:effectLst/>
                <a:uLnTx/>
                <a:uFillTx/>
                <a:latin typeface="Georgia" pitchFamily="18" charset="0"/>
                <a:ea typeface="+mj-ea"/>
                <a:cs typeface="+mj-cs"/>
              </a:rPr>
              <a:t>«Грачи прилетели»</a:t>
            </a:r>
            <a:r>
              <a:rPr kumimoji="0" lang="ru-RU" sz="4400" b="1" i="1" u="none" strike="noStrike" kern="1200" cap="none" spc="0" normalizeH="0" baseline="0" noProof="0" dirty="0" smtClean="0">
                <a:ln>
                  <a:noFill/>
                </a:ln>
                <a:solidFill>
                  <a:srgbClr val="7030A0"/>
                </a:solidFill>
                <a:effectLst/>
                <a:uLnTx/>
                <a:uFillTx/>
                <a:latin typeface="Georgia" pitchFamily="18" charset="0"/>
                <a:ea typeface="+mj-ea"/>
                <a:cs typeface="+mj-cs"/>
              </a:rPr>
              <a:t/>
            </a:r>
            <a:br>
              <a:rPr kumimoji="0" lang="ru-RU" sz="4400" b="1" i="1" u="none" strike="noStrike" kern="1200" cap="none" spc="0" normalizeH="0" baseline="0" noProof="0" dirty="0" smtClean="0">
                <a:ln>
                  <a:noFill/>
                </a:ln>
                <a:solidFill>
                  <a:srgbClr val="7030A0"/>
                </a:solidFill>
                <a:effectLst/>
                <a:uLnTx/>
                <a:uFillTx/>
                <a:latin typeface="Georgia" pitchFamily="18" charset="0"/>
                <a:ea typeface="+mj-ea"/>
                <a:cs typeface="+mj-cs"/>
              </a:rPr>
            </a:br>
            <a:endParaRPr kumimoji="0" lang="ru-RU" sz="4400" b="1" i="1" u="none" strike="noStrike" kern="1200" cap="none" spc="0" normalizeH="0" baseline="0" noProof="0" dirty="0">
              <a:ln>
                <a:noFill/>
              </a:ln>
              <a:solidFill>
                <a:srgbClr val="7030A0"/>
              </a:solidFill>
              <a:effectLst/>
              <a:uLnTx/>
              <a:uFillTx/>
              <a:latin typeface="Georgia" pitchFamily="18" charset="0"/>
              <a:ea typeface="+mj-ea"/>
              <a:cs typeface="+mj-cs"/>
            </a:endParaRPr>
          </a:p>
        </p:txBody>
      </p:sp>
      <p:pic>
        <p:nvPicPr>
          <p:cNvPr id="3" name="Picture 2" descr="http://tphv.ru/savrasov/grachi-savrasova.jpg"/>
          <p:cNvPicPr>
            <a:picLocks noChangeAspect="1" noChangeArrowheads="1"/>
          </p:cNvPicPr>
          <p:nvPr/>
        </p:nvPicPr>
        <p:blipFill>
          <a:blip r:embed="rId2" cstate="print"/>
          <a:srcRect/>
          <a:stretch>
            <a:fillRect/>
          </a:stretch>
        </p:blipFill>
        <p:spPr bwMode="auto">
          <a:xfrm>
            <a:off x="3563888" y="1268760"/>
            <a:ext cx="4170362" cy="54260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txBox="1">
            <a:spLocks/>
          </p:cNvSpPr>
          <p:nvPr/>
        </p:nvSpPr>
        <p:spPr>
          <a:xfrm>
            <a:off x="2051720" y="0"/>
            <a:ext cx="7092280" cy="719137"/>
          </a:xfrm>
          <a:prstGeom prst="rect">
            <a:avLst/>
          </a:prstGeom>
        </p:spPr>
        <p:txBody>
          <a:bodyPr/>
          <a:lstStyle/>
          <a:p>
            <a:pPr lvl="0" algn="ctr">
              <a:spcBef>
                <a:spcPct val="0"/>
              </a:spcBef>
              <a:defRPr/>
            </a:pPr>
            <a:r>
              <a:rPr lang="ru-RU" sz="3600" b="1" i="1" dirty="0" smtClean="0">
                <a:solidFill>
                  <a:srgbClr val="7030A0"/>
                </a:solidFill>
                <a:latin typeface="Georgia" pitchFamily="18" charset="0"/>
              </a:rPr>
              <a:t>И. И. Левитан</a:t>
            </a:r>
          </a:p>
          <a:p>
            <a:pPr lvl="0" algn="ctr">
              <a:spcBef>
                <a:spcPct val="0"/>
              </a:spcBef>
              <a:defRPr/>
            </a:pPr>
            <a:r>
              <a:rPr kumimoji="0" lang="ru-RU" sz="3600" b="1" i="1" u="none" strike="noStrike" kern="1200" cap="none" spc="0" normalizeH="0" baseline="0" noProof="0" dirty="0" smtClean="0">
                <a:ln>
                  <a:noFill/>
                </a:ln>
                <a:solidFill>
                  <a:srgbClr val="7030A0"/>
                </a:solidFill>
                <a:effectLst/>
                <a:uLnTx/>
                <a:uFillTx/>
                <a:latin typeface="Georgia" pitchFamily="18" charset="0"/>
                <a:ea typeface="+mj-ea"/>
                <a:cs typeface="+mj-cs"/>
              </a:rPr>
              <a:t>«</a:t>
            </a:r>
            <a:r>
              <a:rPr lang="ru-RU" sz="3600" b="1" i="1" dirty="0" smtClean="0">
                <a:solidFill>
                  <a:srgbClr val="7030A0"/>
                </a:solidFill>
                <a:latin typeface="Georgia" pitchFamily="18" charset="0"/>
                <a:ea typeface="+mj-ea"/>
                <a:cs typeface="+mj-cs"/>
              </a:rPr>
              <a:t>Золотая осень</a:t>
            </a:r>
            <a:r>
              <a:rPr kumimoji="0" lang="ru-RU" sz="3600" b="1" i="1" u="none" strike="noStrike" kern="1200" cap="none" spc="0" normalizeH="0" baseline="0" noProof="0" dirty="0" smtClean="0">
                <a:ln>
                  <a:noFill/>
                </a:ln>
                <a:solidFill>
                  <a:srgbClr val="7030A0"/>
                </a:solidFill>
                <a:effectLst/>
                <a:uLnTx/>
                <a:uFillTx/>
                <a:latin typeface="Georgia" pitchFamily="18" charset="0"/>
                <a:ea typeface="+mj-ea"/>
                <a:cs typeface="+mj-cs"/>
              </a:rPr>
              <a:t>»</a:t>
            </a:r>
            <a:endParaRPr kumimoji="0" lang="ru-RU" sz="3600" b="1" i="1" u="none" strike="noStrike" kern="1200" cap="none" spc="0" normalizeH="0" baseline="0" noProof="0" dirty="0">
              <a:ln>
                <a:noFill/>
              </a:ln>
              <a:solidFill>
                <a:srgbClr val="7030A0"/>
              </a:solidFill>
              <a:effectLst/>
              <a:uLnTx/>
              <a:uFillTx/>
              <a:latin typeface="Georgia" pitchFamily="18" charset="0"/>
              <a:ea typeface="+mj-ea"/>
              <a:cs typeface="+mj-cs"/>
            </a:endParaRPr>
          </a:p>
        </p:txBody>
      </p:sp>
      <p:pic>
        <p:nvPicPr>
          <p:cNvPr id="3" name="Picture 2" descr="http://cdn.fishki.net/upload/post/2016/10/07/2098465/65ecfed52206427862eb846bfd3486a0.jpg"/>
          <p:cNvPicPr>
            <a:picLocks noChangeAspect="1" noChangeArrowheads="1"/>
          </p:cNvPicPr>
          <p:nvPr/>
        </p:nvPicPr>
        <p:blipFill>
          <a:blip r:embed="rId2" cstate="print"/>
          <a:srcRect/>
          <a:stretch>
            <a:fillRect/>
          </a:stretch>
        </p:blipFill>
        <p:spPr bwMode="auto">
          <a:xfrm>
            <a:off x="1403648" y="1439754"/>
            <a:ext cx="7740352" cy="541824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979712" y="0"/>
            <a:ext cx="7164289" cy="630942"/>
          </a:xfrm>
          <a:prstGeom prst="rect">
            <a:avLst/>
          </a:prstGeom>
        </p:spPr>
        <p:txBody>
          <a:bodyPr wrap="square">
            <a:spAutoFit/>
          </a:bodyPr>
          <a:lstStyle/>
          <a:p>
            <a:r>
              <a:rPr lang="ru-RU" sz="3500" b="1" dirty="0" smtClean="0">
                <a:solidFill>
                  <a:srgbClr val="FF3300"/>
                </a:solidFill>
                <a:latin typeface="Comic Sans MS" pitchFamily="66" charset="0"/>
              </a:rPr>
              <a:t>Конкурс №1 «Теоретический»</a:t>
            </a:r>
            <a:endParaRPr lang="ru-RU" sz="3500" dirty="0">
              <a:solidFill>
                <a:srgbClr val="FF3300"/>
              </a:solidFill>
              <a:latin typeface="Comic Sans MS" pitchFamily="66" charset="0"/>
            </a:endParaRPr>
          </a:p>
        </p:txBody>
      </p:sp>
      <p:sp>
        <p:nvSpPr>
          <p:cNvPr id="3" name="Прямоугольник 2"/>
          <p:cNvSpPr/>
          <p:nvPr/>
        </p:nvSpPr>
        <p:spPr>
          <a:xfrm>
            <a:off x="2195736" y="980728"/>
            <a:ext cx="6948264" cy="1384995"/>
          </a:xfrm>
          <a:prstGeom prst="rect">
            <a:avLst/>
          </a:prstGeom>
        </p:spPr>
        <p:txBody>
          <a:bodyPr wrap="square">
            <a:spAutoFit/>
          </a:bodyPr>
          <a:lstStyle/>
          <a:p>
            <a:pPr algn="ctr"/>
            <a:r>
              <a:rPr lang="ru-RU" sz="2800" b="1" dirty="0" smtClean="0">
                <a:solidFill>
                  <a:srgbClr val="7030A0"/>
                </a:solidFill>
                <a:latin typeface="Georgia" pitchFamily="18" charset="0"/>
              </a:rPr>
              <a:t>1.</a:t>
            </a:r>
            <a:r>
              <a:rPr lang="ru-RU" sz="2800" b="1" dirty="0" smtClean="0">
                <a:latin typeface="Georgia" pitchFamily="18" charset="0"/>
              </a:rPr>
              <a:t>Что Вы понимаете под термином «экология»? Каково значение этого слова?</a:t>
            </a:r>
            <a:endParaRPr lang="ru-RU" sz="2800" b="1" dirty="0">
              <a:latin typeface="Georgia" pitchFamily="18" charset="0"/>
            </a:endParaRPr>
          </a:p>
        </p:txBody>
      </p:sp>
      <p:sp>
        <p:nvSpPr>
          <p:cNvPr id="16385" name="Rectangle 1"/>
          <p:cNvSpPr>
            <a:spLocks noChangeArrowheads="1"/>
          </p:cNvSpPr>
          <p:nvPr/>
        </p:nvSpPr>
        <p:spPr bwMode="auto">
          <a:xfrm>
            <a:off x="2267744" y="2555032"/>
            <a:ext cx="6876256" cy="40934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600" b="1" i="1" u="none" strike="noStrike" cap="none" normalizeH="0" baseline="0" dirty="0" smtClean="0">
                <a:ln>
                  <a:noFill/>
                </a:ln>
                <a:solidFill>
                  <a:srgbClr val="7030A0"/>
                </a:solidFill>
                <a:effectLst/>
                <a:latin typeface="Georgia" pitchFamily="18" charset="0"/>
                <a:ea typeface="Times New Roman" pitchFamily="18" charset="0"/>
                <a:cs typeface="Tahoma" pitchFamily="34" charset="0"/>
              </a:rPr>
              <a:t>(Само слово «экология» образовано от греческих «</a:t>
            </a:r>
            <a:r>
              <a:rPr kumimoji="0" lang="ru-RU" sz="2600" b="1" i="1" u="none" strike="noStrike" cap="none" normalizeH="0" baseline="0" dirty="0" err="1" smtClean="0">
                <a:ln>
                  <a:noFill/>
                </a:ln>
                <a:solidFill>
                  <a:srgbClr val="7030A0"/>
                </a:solidFill>
                <a:effectLst/>
                <a:latin typeface="Georgia" pitchFamily="18" charset="0"/>
                <a:ea typeface="Times New Roman" pitchFamily="18" charset="0"/>
                <a:cs typeface="Tahoma" pitchFamily="34" charset="0"/>
              </a:rPr>
              <a:t>экос</a:t>
            </a:r>
            <a:r>
              <a:rPr kumimoji="0" lang="ru-RU" sz="2600" b="1" i="1" u="none" strike="noStrike" cap="none" normalizeH="0" baseline="0" dirty="0" smtClean="0">
                <a:ln>
                  <a:noFill/>
                </a:ln>
                <a:solidFill>
                  <a:srgbClr val="7030A0"/>
                </a:solidFill>
                <a:effectLst/>
                <a:latin typeface="Georgia" pitchFamily="18" charset="0"/>
                <a:ea typeface="Times New Roman" pitchFamily="18" charset="0"/>
                <a:cs typeface="Tahoma" pitchFamily="34" charset="0"/>
              </a:rPr>
              <a:t>» «дом» и «логос» - наука. То есть экология в широком смысле - наука о Доме, в котором мы живем. В более узком смысле экологией называют науку «Об отношениях растительных и животных организмов и образуемых ими сообществ между собой и окружающей средой»)</a:t>
            </a:r>
            <a:endParaRPr kumimoji="0" lang="ru-RU" sz="2600" b="1" i="1" u="none" strike="noStrike" cap="none" normalizeH="0" baseline="0" dirty="0" smtClean="0">
              <a:ln>
                <a:noFill/>
              </a:ln>
              <a:solidFill>
                <a:srgbClr val="7030A0"/>
              </a:solidFill>
              <a:effectLst/>
              <a:latin typeface="Georgia" pitchFamily="18"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from="(-#ppt_w/2)" to="(#ppt_x)" calcmode="lin" valueType="num">
                                      <p:cBhvr>
                                        <p:cTn id="7" dur="600" fill="hold">
                                          <p:stCondLst>
                                            <p:cond delay="0"/>
                                          </p:stCondLst>
                                        </p:cTn>
                                        <p:tgtEl>
                                          <p:spTgt spid="2"/>
                                        </p:tgtEl>
                                        <p:attrNameLst>
                                          <p:attrName>ppt_x</p:attrName>
                                        </p:attrNameLst>
                                      </p:cBhvr>
                                    </p:anim>
                                    <p:anim from="0" to="-1.0" calcmode="lin" valueType="num">
                                      <p:cBhvr>
                                        <p:cTn id="8" dur="200" decel="50000" autoRev="1" fill="hold">
                                          <p:stCondLst>
                                            <p:cond delay="600"/>
                                          </p:stCondLst>
                                        </p:cTn>
                                        <p:tgtEl>
                                          <p:spTgt spid="2"/>
                                        </p:tgtEl>
                                        <p:attrNameLst>
                                          <p:attrName>xshear</p:attrName>
                                        </p:attrNameLst>
                                      </p:cBhvr>
                                    </p:anim>
                                    <p:animScale>
                                      <p:cBhvr>
                                        <p:cTn id="9" dur="200" decel="100000" autoRev="1" fill="hold">
                                          <p:stCondLst>
                                            <p:cond delay="600"/>
                                          </p:stCondLst>
                                        </p:cTn>
                                        <p:tgtEl>
                                          <p:spTgt spid="2"/>
                                        </p:tgtEl>
                                      </p:cBhvr>
                                      <p:from x="100000" y="100000"/>
                                      <p:to x="80000" y="100000"/>
                                    </p:animScale>
                                    <p:anim by="(#ppt_h/3+#ppt_w*0.1)" calcmode="lin" valueType="num">
                                      <p:cBhvr additive="sum">
                                        <p:cTn id="10" dur="200" decel="100000" autoRev="1" fill="hold">
                                          <p:stCondLst>
                                            <p:cond delay="600"/>
                                          </p:stCondLst>
                                        </p:cTn>
                                        <p:tgtEl>
                                          <p:spTgt spid="2"/>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55"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p:cTn id="15" dur="500" fill="hold"/>
                                        <p:tgtEl>
                                          <p:spTgt spid="3"/>
                                        </p:tgtEl>
                                        <p:attrNameLst>
                                          <p:attrName>ppt_w</p:attrName>
                                        </p:attrNameLst>
                                      </p:cBhvr>
                                      <p:tavLst>
                                        <p:tav tm="0">
                                          <p:val>
                                            <p:strVal val="#ppt_w*0.70"/>
                                          </p:val>
                                        </p:tav>
                                        <p:tav tm="100000">
                                          <p:val>
                                            <p:strVal val="#ppt_w"/>
                                          </p:val>
                                        </p:tav>
                                      </p:tavLst>
                                    </p:anim>
                                    <p:anim calcmode="lin" valueType="num">
                                      <p:cBhvr>
                                        <p:cTn id="16" dur="500" fill="hold"/>
                                        <p:tgtEl>
                                          <p:spTgt spid="3"/>
                                        </p:tgtEl>
                                        <p:attrNameLst>
                                          <p:attrName>ppt_h</p:attrName>
                                        </p:attrNameLst>
                                      </p:cBhvr>
                                      <p:tavLst>
                                        <p:tav tm="0">
                                          <p:val>
                                            <p:strVal val="#ppt_h"/>
                                          </p:val>
                                        </p:tav>
                                        <p:tav tm="100000">
                                          <p:val>
                                            <p:strVal val="#ppt_h"/>
                                          </p:val>
                                        </p:tav>
                                      </p:tavLst>
                                    </p:anim>
                                    <p:animEffect transition="in" filter="fade">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6385"/>
                                        </p:tgtEl>
                                        <p:attrNameLst>
                                          <p:attrName>style.visibility</p:attrName>
                                        </p:attrNameLst>
                                      </p:cBhvr>
                                      <p:to>
                                        <p:strVal val="visible"/>
                                      </p:to>
                                    </p:set>
                                    <p:animEffect transition="in" filter="dissolve">
                                      <p:cBhvr>
                                        <p:cTn id="22" dur="500"/>
                                        <p:tgtEl>
                                          <p:spTgt spid="163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1638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2267744" y="0"/>
            <a:ext cx="6876256" cy="31700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fontAlgn="base">
              <a:spcBef>
                <a:spcPct val="0"/>
              </a:spcBef>
              <a:spcAft>
                <a:spcPct val="0"/>
              </a:spcAft>
            </a:pPr>
            <a:r>
              <a:rPr lang="ru-RU" sz="4000" b="1" dirty="0" smtClean="0">
                <a:solidFill>
                  <a:srgbClr val="C00000"/>
                </a:solidFill>
                <a:latin typeface="Georgia" pitchFamily="18" charset="0"/>
                <a:ea typeface="Times New Roman" pitchFamily="18" charset="0"/>
                <a:cs typeface="Tahoma" pitchFamily="34" charset="0"/>
              </a:rPr>
              <a:t>3.</a:t>
            </a:r>
            <a:r>
              <a:rPr kumimoji="0" lang="ru-RU" sz="4000" b="1" i="0" u="none" strike="noStrike" cap="none" normalizeH="0" baseline="0" dirty="0" smtClean="0">
                <a:ln>
                  <a:noFill/>
                </a:ln>
                <a:solidFill>
                  <a:srgbClr val="000000"/>
                </a:solidFill>
                <a:effectLst/>
                <a:latin typeface="Georgia" pitchFamily="18" charset="0"/>
                <a:ea typeface="Times New Roman" pitchFamily="18" charset="0"/>
                <a:cs typeface="Tahoma" pitchFamily="34" charset="0"/>
              </a:rPr>
              <a:t>Перечислите практические методы экологического воспитания детей дошкольного возраста.</a:t>
            </a:r>
            <a:endParaRPr kumimoji="0" lang="ru-RU" sz="8000" b="1" i="0" u="none" strike="noStrike" cap="none" normalizeH="0" baseline="0" dirty="0" smtClean="0">
              <a:ln>
                <a:noFill/>
              </a:ln>
              <a:solidFill>
                <a:schemeClr val="tx1"/>
              </a:solidFill>
              <a:effectLst/>
              <a:latin typeface="Georgia" pitchFamily="18" charset="0"/>
              <a:cs typeface="Arial" pitchFamily="34" charset="0"/>
            </a:endParaRPr>
          </a:p>
        </p:txBody>
      </p:sp>
      <p:sp>
        <p:nvSpPr>
          <p:cNvPr id="3" name="Прямоугольник 2"/>
          <p:cNvSpPr/>
          <p:nvPr/>
        </p:nvSpPr>
        <p:spPr>
          <a:xfrm>
            <a:off x="2519264" y="3573016"/>
            <a:ext cx="6624736" cy="3170099"/>
          </a:xfrm>
          <a:prstGeom prst="rect">
            <a:avLst/>
          </a:prstGeom>
        </p:spPr>
        <p:txBody>
          <a:bodyPr wrap="square">
            <a:spAutoFit/>
          </a:bodyPr>
          <a:lstStyle/>
          <a:p>
            <a:pPr algn="ctr"/>
            <a:r>
              <a:rPr lang="ru-RU" sz="4000" b="1" i="1" dirty="0" smtClean="0">
                <a:solidFill>
                  <a:srgbClr val="C00000"/>
                </a:solidFill>
                <a:latin typeface="Georgia" pitchFamily="18" charset="0"/>
              </a:rPr>
              <a:t>(Игровой метод,  труд в природе, элементарные опыты и моделирование)</a:t>
            </a:r>
            <a:endParaRPr lang="ru-RU" sz="4000" b="1" i="1" dirty="0">
              <a:solidFill>
                <a:srgbClr val="C00000"/>
              </a:solidFill>
              <a:latin typeface="Georgia"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ppt_w*0.70"/>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9"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dissolve">
                                      <p:cBhvr>
                                        <p:cTn id="1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1979712" y="0"/>
            <a:ext cx="7164288" cy="3170099"/>
          </a:xfrm>
          <a:prstGeom prst="rect">
            <a:avLst/>
          </a:prstGeom>
        </p:spPr>
        <p:txBody>
          <a:bodyPr wrap="square">
            <a:spAutoFit/>
          </a:bodyPr>
          <a:lstStyle/>
          <a:p>
            <a:pPr algn="ctr"/>
            <a:r>
              <a:rPr lang="ru-RU" sz="4000" b="1" dirty="0" smtClean="0">
                <a:solidFill>
                  <a:srgbClr val="009900"/>
                </a:solidFill>
                <a:latin typeface="Georgia" pitchFamily="18" charset="0"/>
                <a:cs typeface="Tahoma" pitchFamily="34" charset="0"/>
              </a:rPr>
              <a:t>4.</a:t>
            </a:r>
            <a:r>
              <a:rPr lang="ru-RU" sz="4000" b="1" dirty="0" smtClean="0">
                <a:latin typeface="Georgia" pitchFamily="18" charset="0"/>
              </a:rPr>
              <a:t>Перечислите  словесные  методы экологического воспитания детей дошкольного возраста</a:t>
            </a:r>
            <a:endParaRPr lang="ru-RU" sz="4000" b="1" dirty="0">
              <a:latin typeface="Georgia" pitchFamily="18" charset="0"/>
            </a:endParaRPr>
          </a:p>
        </p:txBody>
      </p:sp>
      <p:sp>
        <p:nvSpPr>
          <p:cNvPr id="7" name="Прямоугольник 6"/>
          <p:cNvSpPr/>
          <p:nvPr/>
        </p:nvSpPr>
        <p:spPr>
          <a:xfrm>
            <a:off x="2339752" y="3429000"/>
            <a:ext cx="6804248" cy="3170099"/>
          </a:xfrm>
          <a:prstGeom prst="rect">
            <a:avLst/>
          </a:prstGeom>
        </p:spPr>
        <p:txBody>
          <a:bodyPr wrap="square">
            <a:spAutoFit/>
          </a:bodyPr>
          <a:lstStyle/>
          <a:p>
            <a:pPr algn="ctr"/>
            <a:r>
              <a:rPr lang="ru-RU" sz="4000" b="1" i="1" dirty="0" smtClean="0">
                <a:solidFill>
                  <a:srgbClr val="009900"/>
                </a:solidFill>
                <a:latin typeface="Georgia" pitchFamily="18" charset="0"/>
              </a:rPr>
              <a:t>(рассказ воспитателя, чтение художественной природоведческой книги, беседы)</a:t>
            </a:r>
            <a:endParaRPr lang="ru-RU" sz="4000" b="1" dirty="0">
              <a:solidFill>
                <a:srgbClr val="009900"/>
              </a:solidFill>
              <a:latin typeface="Georgia"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strVal val="#ppt_w*0.70"/>
                                          </p:val>
                                        </p:tav>
                                        <p:tav tm="100000">
                                          <p:val>
                                            <p:strVal val="#ppt_w"/>
                                          </p:val>
                                        </p:tav>
                                      </p:tavLst>
                                    </p:anim>
                                    <p:anim calcmode="lin" valueType="num">
                                      <p:cBhvr>
                                        <p:cTn id="8" dur="500" fill="hold"/>
                                        <p:tgtEl>
                                          <p:spTgt spid="6"/>
                                        </p:tgtEl>
                                        <p:attrNameLst>
                                          <p:attrName>ppt_h</p:attrName>
                                        </p:attrNameLst>
                                      </p:cBhvr>
                                      <p:tavLst>
                                        <p:tav tm="0">
                                          <p:val>
                                            <p:strVal val="#ppt_h"/>
                                          </p:val>
                                        </p:tav>
                                        <p:tav tm="100000">
                                          <p:val>
                                            <p:strVal val="#ppt_h"/>
                                          </p:val>
                                        </p:tav>
                                      </p:tavLst>
                                    </p:anim>
                                    <p:animEffect transition="in" filter="fade">
                                      <p:cBhvr>
                                        <p:cTn id="9" dur="5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9"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dissolve">
                                      <p:cBhvr>
                                        <p:cTn id="1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86000" y="260648"/>
            <a:ext cx="6858000" cy="4524315"/>
          </a:xfrm>
          <a:prstGeom prst="rect">
            <a:avLst/>
          </a:prstGeom>
        </p:spPr>
        <p:txBody>
          <a:bodyPr wrap="square">
            <a:spAutoFit/>
          </a:bodyPr>
          <a:lstStyle/>
          <a:p>
            <a:pPr algn="ctr"/>
            <a:r>
              <a:rPr lang="ru-RU" sz="3200" b="1" dirty="0" smtClean="0">
                <a:solidFill>
                  <a:srgbClr val="00B0F0"/>
                </a:solidFill>
                <a:latin typeface="Georgia" pitchFamily="18" charset="0"/>
              </a:rPr>
              <a:t>5.</a:t>
            </a:r>
            <a:r>
              <a:rPr lang="ru-RU" sz="3200" b="1" dirty="0" smtClean="0">
                <a:latin typeface="Georgia" pitchFamily="18" charset="0"/>
              </a:rPr>
              <a:t>По определению скажите, что это такое: целенаправленное, планомерное, активное восприятие детьми предметов и явлений окружающего мира. В экологическом воспитании этот метод является ведущим. </a:t>
            </a:r>
            <a:endParaRPr lang="ru-RU" sz="3200" b="1" dirty="0">
              <a:latin typeface="Georgia" pitchFamily="18" charset="0"/>
            </a:endParaRPr>
          </a:p>
        </p:txBody>
      </p:sp>
      <p:sp>
        <p:nvSpPr>
          <p:cNvPr id="3" name="Прямоугольник 2"/>
          <p:cNvSpPr/>
          <p:nvPr/>
        </p:nvSpPr>
        <p:spPr>
          <a:xfrm>
            <a:off x="3563888" y="5301208"/>
            <a:ext cx="4565673" cy="769441"/>
          </a:xfrm>
          <a:prstGeom prst="rect">
            <a:avLst/>
          </a:prstGeom>
        </p:spPr>
        <p:txBody>
          <a:bodyPr wrap="none">
            <a:spAutoFit/>
          </a:bodyPr>
          <a:lstStyle/>
          <a:p>
            <a:r>
              <a:rPr lang="ru-RU" sz="4400" b="1" i="1" dirty="0" smtClean="0">
                <a:solidFill>
                  <a:srgbClr val="00B0F0"/>
                </a:solidFill>
                <a:latin typeface="Georgia" pitchFamily="18" charset="0"/>
              </a:rPr>
              <a:t>(Наблюдение)</a:t>
            </a:r>
            <a:endParaRPr lang="ru-RU" sz="4400" b="1" i="1" dirty="0">
              <a:solidFill>
                <a:srgbClr val="00B0F0"/>
              </a:solidFill>
              <a:latin typeface="Georgia"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ppt_w*0.70"/>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9"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dissolve">
                                      <p:cBhvr>
                                        <p:cTn id="1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
          <p:cNvSpPr>
            <a:spLocks noChangeArrowheads="1"/>
          </p:cNvSpPr>
          <p:nvPr/>
        </p:nvSpPr>
        <p:spPr bwMode="auto">
          <a:xfrm>
            <a:off x="2195736" y="35333"/>
            <a:ext cx="6948264" cy="255454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fontAlgn="base">
              <a:spcBef>
                <a:spcPct val="0"/>
              </a:spcBef>
              <a:spcAft>
                <a:spcPct val="0"/>
              </a:spcAft>
            </a:pPr>
            <a:r>
              <a:rPr lang="ru-RU" sz="3200" b="1" dirty="0" smtClean="0">
                <a:solidFill>
                  <a:srgbClr val="7030A0"/>
                </a:solidFill>
                <a:latin typeface="Georgia" pitchFamily="18" charset="0"/>
              </a:rPr>
              <a:t>6.</a:t>
            </a:r>
            <a:r>
              <a:rPr lang="ru-RU" sz="3200" b="1" dirty="0" smtClean="0">
                <a:latin typeface="Georgia" pitchFamily="18" charset="0"/>
              </a:rPr>
              <a:t>На ком, по Вашему мнению, лежит основная нагрузка и ответственность в экологическом воспитании детей?</a:t>
            </a:r>
            <a:endParaRPr kumimoji="0" lang="ru-RU" sz="6600" b="1" i="0" u="none" strike="noStrike" cap="none" normalizeH="0" baseline="0" dirty="0" smtClean="0">
              <a:ln>
                <a:noFill/>
              </a:ln>
              <a:solidFill>
                <a:schemeClr val="tx1"/>
              </a:solidFill>
              <a:effectLst/>
              <a:latin typeface="Georgia" pitchFamily="18" charset="0"/>
              <a:cs typeface="Arial" pitchFamily="34" charset="0"/>
            </a:endParaRPr>
          </a:p>
        </p:txBody>
      </p:sp>
      <p:sp>
        <p:nvSpPr>
          <p:cNvPr id="3" name="Прямоугольник 2"/>
          <p:cNvSpPr/>
          <p:nvPr/>
        </p:nvSpPr>
        <p:spPr>
          <a:xfrm>
            <a:off x="2483768" y="2636912"/>
            <a:ext cx="6660232" cy="4031873"/>
          </a:xfrm>
          <a:prstGeom prst="rect">
            <a:avLst/>
          </a:prstGeom>
        </p:spPr>
        <p:txBody>
          <a:bodyPr wrap="square">
            <a:spAutoFit/>
          </a:bodyPr>
          <a:lstStyle/>
          <a:p>
            <a:pPr algn="ctr"/>
            <a:r>
              <a:rPr lang="ru-RU" sz="3200" b="1" i="1" dirty="0" smtClean="0">
                <a:solidFill>
                  <a:srgbClr val="7030A0"/>
                </a:solidFill>
                <a:latin typeface="Georgia" pitchFamily="18" charset="0"/>
              </a:rPr>
              <a:t>(На воспитателе, который, не ограничиваясь непосредственно-образовательной деятельностью, вводит элементы экологического воспитания во все виды деятельности детей)</a:t>
            </a:r>
            <a:endParaRPr lang="ru-RU" sz="3200" b="1" i="1" dirty="0">
              <a:solidFill>
                <a:srgbClr val="7030A0"/>
              </a:solidFill>
              <a:latin typeface="Georgia"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21505"/>
                                        </p:tgtEl>
                                        <p:attrNameLst>
                                          <p:attrName>style.visibility</p:attrName>
                                        </p:attrNameLst>
                                      </p:cBhvr>
                                      <p:to>
                                        <p:strVal val="visible"/>
                                      </p:to>
                                    </p:set>
                                    <p:anim calcmode="lin" valueType="num">
                                      <p:cBhvr>
                                        <p:cTn id="7" dur="500" fill="hold"/>
                                        <p:tgtEl>
                                          <p:spTgt spid="21505"/>
                                        </p:tgtEl>
                                        <p:attrNameLst>
                                          <p:attrName>ppt_w</p:attrName>
                                        </p:attrNameLst>
                                      </p:cBhvr>
                                      <p:tavLst>
                                        <p:tav tm="0">
                                          <p:val>
                                            <p:strVal val="#ppt_w*0.70"/>
                                          </p:val>
                                        </p:tav>
                                        <p:tav tm="100000">
                                          <p:val>
                                            <p:strVal val="#ppt_w"/>
                                          </p:val>
                                        </p:tav>
                                      </p:tavLst>
                                    </p:anim>
                                    <p:anim calcmode="lin" valueType="num">
                                      <p:cBhvr>
                                        <p:cTn id="8" dur="500" fill="hold"/>
                                        <p:tgtEl>
                                          <p:spTgt spid="21505"/>
                                        </p:tgtEl>
                                        <p:attrNameLst>
                                          <p:attrName>ppt_h</p:attrName>
                                        </p:attrNameLst>
                                      </p:cBhvr>
                                      <p:tavLst>
                                        <p:tav tm="0">
                                          <p:val>
                                            <p:strVal val="#ppt_h"/>
                                          </p:val>
                                        </p:tav>
                                        <p:tav tm="100000">
                                          <p:val>
                                            <p:strVal val="#ppt_h"/>
                                          </p:val>
                                        </p:tav>
                                      </p:tavLst>
                                    </p:anim>
                                    <p:animEffect transition="in" filter="fade">
                                      <p:cBhvr>
                                        <p:cTn id="9" dur="500"/>
                                        <p:tgtEl>
                                          <p:spTgt spid="21505"/>
                                        </p:tgtEl>
                                      </p:cBhvr>
                                    </p:animEffect>
                                  </p:childTnLst>
                                </p:cTn>
                              </p:par>
                            </p:childTnLst>
                          </p:cTn>
                        </p:par>
                      </p:childTnLst>
                    </p:cTn>
                  </p:par>
                  <p:par>
                    <p:cTn id="10" fill="hold">
                      <p:stCondLst>
                        <p:cond delay="indefinite"/>
                      </p:stCondLst>
                      <p:childTnLst>
                        <p:par>
                          <p:cTn id="11" fill="hold">
                            <p:stCondLst>
                              <p:cond delay="0"/>
                            </p:stCondLst>
                            <p:childTnLst>
                              <p:par>
                                <p:cTn id="12" presetID="9"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dissolve">
                                      <p:cBhvr>
                                        <p:cTn id="1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5" grpId="0"/>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2411760" y="0"/>
            <a:ext cx="6732240" cy="206210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lang="ru-RU" sz="3200" b="1" dirty="0" smtClean="0">
                <a:solidFill>
                  <a:srgbClr val="C00000"/>
                </a:solidFill>
                <a:latin typeface="Georgia" pitchFamily="18" charset="0"/>
                <a:ea typeface="Times New Roman" pitchFamily="18" charset="0"/>
                <a:cs typeface="Tahoma" pitchFamily="34" charset="0"/>
              </a:rPr>
              <a:t>7.</a:t>
            </a:r>
            <a:r>
              <a:rPr kumimoji="0" lang="ru-RU" sz="3200" b="1" i="0" u="none" strike="noStrike" cap="none" normalizeH="0" baseline="0" dirty="0" smtClean="0">
                <a:ln>
                  <a:noFill/>
                </a:ln>
                <a:solidFill>
                  <a:srgbClr val="000000"/>
                </a:solidFill>
                <a:effectLst/>
                <a:latin typeface="Georgia" pitchFamily="18" charset="0"/>
                <a:ea typeface="Times New Roman" pitchFamily="18" charset="0"/>
                <a:cs typeface="Tahoma" pitchFamily="34" charset="0"/>
              </a:rPr>
              <a:t>Назовите условия необходимые для экологического воспитания дошкольников?</a:t>
            </a:r>
            <a:endParaRPr kumimoji="0" lang="ru-RU" sz="4400" b="1" i="0" u="none" strike="noStrike" cap="none" normalizeH="0" baseline="0" dirty="0" smtClean="0">
              <a:ln>
                <a:noFill/>
              </a:ln>
              <a:solidFill>
                <a:schemeClr val="tx1"/>
              </a:solidFill>
              <a:effectLst/>
              <a:latin typeface="Georgia" pitchFamily="18" charset="0"/>
              <a:cs typeface="Arial" pitchFamily="34" charset="0"/>
            </a:endParaRPr>
          </a:p>
        </p:txBody>
      </p:sp>
      <p:sp>
        <p:nvSpPr>
          <p:cNvPr id="3" name="Rectangle 3"/>
          <p:cNvSpPr>
            <a:spLocks noChangeArrowheads="1"/>
          </p:cNvSpPr>
          <p:nvPr/>
        </p:nvSpPr>
        <p:spPr bwMode="auto">
          <a:xfrm>
            <a:off x="2267744" y="2204864"/>
            <a:ext cx="6876256" cy="440120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fontAlgn="base">
              <a:spcBef>
                <a:spcPct val="0"/>
              </a:spcBef>
              <a:spcAft>
                <a:spcPct val="0"/>
              </a:spcAft>
            </a:pPr>
            <a:r>
              <a:rPr lang="ru-RU" sz="2800" b="1" i="1" dirty="0" smtClean="0">
                <a:solidFill>
                  <a:srgbClr val="C00000"/>
                </a:solidFill>
                <a:latin typeface="Georgia" pitchFamily="18" charset="0"/>
              </a:rPr>
              <a:t>(Групповые уголки природы, экологическая комната, </a:t>
            </a:r>
          </a:p>
          <a:p>
            <a:pPr lvl="0" algn="ctr" fontAlgn="base">
              <a:spcBef>
                <a:spcPct val="0"/>
              </a:spcBef>
              <a:spcAft>
                <a:spcPct val="0"/>
              </a:spcAft>
            </a:pPr>
            <a:r>
              <a:rPr lang="ru-RU" sz="2800" b="1" i="1" dirty="0" smtClean="0">
                <a:solidFill>
                  <a:srgbClr val="C00000"/>
                </a:solidFill>
                <a:latin typeface="Georgia" pitchFamily="18" charset="0"/>
              </a:rPr>
              <a:t>лаборатория,</a:t>
            </a:r>
          </a:p>
          <a:p>
            <a:pPr lvl="0" algn="ctr" fontAlgn="base">
              <a:spcBef>
                <a:spcPct val="0"/>
              </a:spcBef>
              <a:spcAft>
                <a:spcPct val="0"/>
              </a:spcAft>
            </a:pPr>
            <a:r>
              <a:rPr lang="ru-RU" sz="2800" b="1" i="1" dirty="0" smtClean="0">
                <a:solidFill>
                  <a:srgbClr val="C00000"/>
                </a:solidFill>
                <a:latin typeface="Georgia" pitchFamily="18" charset="0"/>
              </a:rPr>
              <a:t>экологическая тропа, </a:t>
            </a:r>
          </a:p>
          <a:p>
            <a:pPr lvl="0" algn="ctr" fontAlgn="base">
              <a:spcBef>
                <a:spcPct val="0"/>
              </a:spcBef>
              <a:spcAft>
                <a:spcPct val="0"/>
              </a:spcAft>
            </a:pPr>
            <a:r>
              <a:rPr lang="ru-RU" sz="2800" b="1" i="1" dirty="0" smtClean="0">
                <a:solidFill>
                  <a:srgbClr val="C00000"/>
                </a:solidFill>
                <a:latin typeface="Georgia" pitchFamily="18" charset="0"/>
              </a:rPr>
              <a:t>огород, </a:t>
            </a:r>
          </a:p>
          <a:p>
            <a:pPr lvl="0" algn="ctr" fontAlgn="base">
              <a:spcBef>
                <a:spcPct val="0"/>
              </a:spcBef>
              <a:spcAft>
                <a:spcPct val="0"/>
              </a:spcAft>
            </a:pPr>
            <a:r>
              <a:rPr lang="ru-RU" sz="2800" b="1" i="1" dirty="0" smtClean="0">
                <a:solidFill>
                  <a:srgbClr val="C00000"/>
                </a:solidFill>
                <a:latin typeface="Georgia" pitchFamily="18" charset="0"/>
              </a:rPr>
              <a:t>сад,</a:t>
            </a:r>
          </a:p>
          <a:p>
            <a:pPr lvl="0" algn="ctr" fontAlgn="base">
              <a:spcBef>
                <a:spcPct val="0"/>
              </a:spcBef>
              <a:spcAft>
                <a:spcPct val="0"/>
              </a:spcAft>
            </a:pPr>
            <a:r>
              <a:rPr lang="ru-RU" sz="2800" b="1" i="1" dirty="0" smtClean="0">
                <a:solidFill>
                  <a:srgbClr val="C00000"/>
                </a:solidFill>
                <a:latin typeface="Georgia" pitchFamily="18" charset="0"/>
              </a:rPr>
              <a:t>зимний сад,</a:t>
            </a:r>
          </a:p>
          <a:p>
            <a:pPr lvl="0" algn="ctr" fontAlgn="base">
              <a:spcBef>
                <a:spcPct val="0"/>
              </a:spcBef>
              <a:spcAft>
                <a:spcPct val="0"/>
              </a:spcAft>
            </a:pPr>
            <a:r>
              <a:rPr lang="ru-RU" sz="2800" b="1" i="1" dirty="0" smtClean="0">
                <a:solidFill>
                  <a:srgbClr val="C00000"/>
                </a:solidFill>
                <a:latin typeface="Georgia" pitchFamily="18" charset="0"/>
              </a:rPr>
              <a:t>цветник, </a:t>
            </a:r>
          </a:p>
          <a:p>
            <a:pPr lvl="0" algn="ctr" fontAlgn="base">
              <a:spcBef>
                <a:spcPct val="0"/>
              </a:spcBef>
              <a:spcAft>
                <a:spcPct val="0"/>
              </a:spcAft>
            </a:pPr>
            <a:r>
              <a:rPr lang="ru-RU" sz="2800" b="1" i="1" dirty="0" smtClean="0">
                <a:solidFill>
                  <a:srgbClr val="C00000"/>
                </a:solidFill>
                <a:latin typeface="Georgia" pitchFamily="18" charset="0"/>
              </a:rPr>
              <a:t>альпийская горка,</a:t>
            </a:r>
          </a:p>
          <a:p>
            <a:pPr lvl="0" algn="ctr" fontAlgn="base">
              <a:spcBef>
                <a:spcPct val="0"/>
              </a:spcBef>
              <a:spcAft>
                <a:spcPct val="0"/>
              </a:spcAft>
            </a:pPr>
            <a:r>
              <a:rPr lang="ru-RU" sz="2800" b="1" i="1" dirty="0" smtClean="0">
                <a:solidFill>
                  <a:srgbClr val="C00000"/>
                </a:solidFill>
                <a:latin typeface="Georgia" pitchFamily="18" charset="0"/>
              </a:rPr>
              <a:t>участок детского сада)</a:t>
            </a:r>
            <a:endParaRPr kumimoji="0" lang="ru-RU" sz="2800" b="1" i="1" u="none" strike="noStrike" cap="none" normalizeH="0" baseline="0" dirty="0" smtClean="0">
              <a:ln>
                <a:noFill/>
              </a:ln>
              <a:solidFill>
                <a:srgbClr val="C00000"/>
              </a:solidFill>
              <a:effectLst/>
              <a:latin typeface="Georgia" pitchFamily="18"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ppt_w*0.70"/>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9"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dissolve">
                                      <p:cBhvr>
                                        <p:cTn id="1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
          <p:cNvSpPr>
            <a:spLocks noChangeArrowheads="1"/>
          </p:cNvSpPr>
          <p:nvPr/>
        </p:nvSpPr>
        <p:spPr bwMode="auto">
          <a:xfrm>
            <a:off x="2267744" y="0"/>
            <a:ext cx="6876256" cy="138499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fontAlgn="base">
              <a:spcBef>
                <a:spcPct val="0"/>
              </a:spcBef>
              <a:spcAft>
                <a:spcPct val="0"/>
              </a:spcAft>
            </a:pPr>
            <a:r>
              <a:rPr lang="ru-RU" sz="2800" b="1" dirty="0" smtClean="0">
                <a:solidFill>
                  <a:srgbClr val="0000FF"/>
                </a:solidFill>
                <a:latin typeface="Georgia" pitchFamily="18" charset="0"/>
                <a:ea typeface="Times New Roman" pitchFamily="18" charset="0"/>
                <a:cs typeface="Tahoma" pitchFamily="34" charset="0"/>
              </a:rPr>
              <a:t>8.</a:t>
            </a:r>
            <a:r>
              <a:rPr lang="ru-RU" sz="2800" dirty="0" smtClean="0"/>
              <a:t> </a:t>
            </a:r>
            <a:r>
              <a:rPr lang="ru-RU" sz="2800" b="1" dirty="0" smtClean="0">
                <a:latin typeface="Georgia" pitchFamily="18" charset="0"/>
              </a:rPr>
              <a:t>Перечислите разнообразные  формы работы с дошкольниками по  экологическому воспитанию?</a:t>
            </a:r>
            <a:endParaRPr kumimoji="0" lang="ru-RU" sz="4000" b="1" u="none" strike="noStrike" cap="none" normalizeH="0" baseline="0" dirty="0" smtClean="0">
              <a:ln>
                <a:noFill/>
              </a:ln>
              <a:solidFill>
                <a:schemeClr val="tx1"/>
              </a:solidFill>
              <a:effectLst/>
              <a:latin typeface="Georgia" pitchFamily="18" charset="0"/>
              <a:cs typeface="Arial" pitchFamily="34" charset="0"/>
            </a:endParaRPr>
          </a:p>
        </p:txBody>
      </p:sp>
      <p:sp>
        <p:nvSpPr>
          <p:cNvPr id="22530" name="Rectangle 2"/>
          <p:cNvSpPr>
            <a:spLocks noChangeArrowheads="1"/>
          </p:cNvSpPr>
          <p:nvPr/>
        </p:nvSpPr>
        <p:spPr bwMode="auto">
          <a:xfrm>
            <a:off x="1907704" y="1348800"/>
            <a:ext cx="7236296" cy="5509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ru-RU" sz="2200" b="1" i="1" dirty="0" smtClean="0">
                <a:solidFill>
                  <a:srgbClr val="0000FF"/>
                </a:solidFill>
                <a:latin typeface="Georgia" pitchFamily="18" charset="0"/>
              </a:rPr>
              <a:t>(Экологические занятия, экологические экскурсии, прогулки, экологические кружки, экологические конкурсы, КВН, викторина «Поле чудес», экологические акции, обсуждение и проигрывание ситуаций, трудовой десант, лаборатория юного эколога, составление экологических карт, ведение «Панорамы добрых дел»,  ведение календарей природы, коллекционирование, экологические выставки, экологические музеи, день (неделя) экологического творчества, экологические тропы, экологические игры (дидактические, имитационные, моделирование экосистем, подвижные , творческие), инсценировки, театрализация)</a:t>
            </a:r>
            <a:endParaRPr lang="ru-RU" sz="2200" b="1" i="1" dirty="0">
              <a:solidFill>
                <a:srgbClr val="0000FF"/>
              </a:solidFill>
              <a:latin typeface="Georgia"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22529"/>
                                        </p:tgtEl>
                                        <p:attrNameLst>
                                          <p:attrName>style.visibility</p:attrName>
                                        </p:attrNameLst>
                                      </p:cBhvr>
                                      <p:to>
                                        <p:strVal val="visible"/>
                                      </p:to>
                                    </p:set>
                                    <p:anim calcmode="lin" valueType="num">
                                      <p:cBhvr>
                                        <p:cTn id="7" dur="500" fill="hold"/>
                                        <p:tgtEl>
                                          <p:spTgt spid="22529"/>
                                        </p:tgtEl>
                                        <p:attrNameLst>
                                          <p:attrName>ppt_w</p:attrName>
                                        </p:attrNameLst>
                                      </p:cBhvr>
                                      <p:tavLst>
                                        <p:tav tm="0">
                                          <p:val>
                                            <p:strVal val="#ppt_w*0.70"/>
                                          </p:val>
                                        </p:tav>
                                        <p:tav tm="100000">
                                          <p:val>
                                            <p:strVal val="#ppt_w"/>
                                          </p:val>
                                        </p:tav>
                                      </p:tavLst>
                                    </p:anim>
                                    <p:anim calcmode="lin" valueType="num">
                                      <p:cBhvr>
                                        <p:cTn id="8" dur="500" fill="hold"/>
                                        <p:tgtEl>
                                          <p:spTgt spid="22529"/>
                                        </p:tgtEl>
                                        <p:attrNameLst>
                                          <p:attrName>ppt_h</p:attrName>
                                        </p:attrNameLst>
                                      </p:cBhvr>
                                      <p:tavLst>
                                        <p:tav tm="0">
                                          <p:val>
                                            <p:strVal val="#ppt_h"/>
                                          </p:val>
                                        </p:tav>
                                        <p:tav tm="100000">
                                          <p:val>
                                            <p:strVal val="#ppt_h"/>
                                          </p:val>
                                        </p:tav>
                                      </p:tavLst>
                                    </p:anim>
                                    <p:animEffect transition="in" filter="fade">
                                      <p:cBhvr>
                                        <p:cTn id="9" dur="500"/>
                                        <p:tgtEl>
                                          <p:spTgt spid="22529"/>
                                        </p:tgtEl>
                                      </p:cBhvr>
                                    </p:animEffect>
                                  </p:childTnLst>
                                </p:cTn>
                              </p:par>
                            </p:childTnLst>
                          </p:cTn>
                        </p:par>
                      </p:childTnLst>
                    </p:cTn>
                  </p:par>
                  <p:par>
                    <p:cTn id="10" fill="hold">
                      <p:stCondLst>
                        <p:cond delay="indefinite"/>
                      </p:stCondLst>
                      <p:childTnLst>
                        <p:par>
                          <p:cTn id="11" fill="hold">
                            <p:stCondLst>
                              <p:cond delay="0"/>
                            </p:stCondLst>
                            <p:childTnLst>
                              <p:par>
                                <p:cTn id="12" presetID="9" presetClass="entr" presetSubtype="0" fill="hold" grpId="0" nodeType="clickEffect">
                                  <p:stCondLst>
                                    <p:cond delay="0"/>
                                  </p:stCondLst>
                                  <p:childTnLst>
                                    <p:set>
                                      <p:cBhvr>
                                        <p:cTn id="13" dur="1" fill="hold">
                                          <p:stCondLst>
                                            <p:cond delay="0"/>
                                          </p:stCondLst>
                                        </p:cTn>
                                        <p:tgtEl>
                                          <p:spTgt spid="22530"/>
                                        </p:tgtEl>
                                        <p:attrNameLst>
                                          <p:attrName>style.visibility</p:attrName>
                                        </p:attrNameLst>
                                      </p:cBhvr>
                                      <p:to>
                                        <p:strVal val="visible"/>
                                      </p:to>
                                    </p:set>
                                    <p:animEffect transition="in" filter="dissolve">
                                      <p:cBhvr>
                                        <p:cTn id="14" dur="500"/>
                                        <p:tgtEl>
                                          <p:spTgt spid="225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29" grpId="0"/>
      <p:bldP spid="2253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483768" y="692696"/>
            <a:ext cx="6408712" cy="2554545"/>
          </a:xfrm>
          <a:prstGeom prst="rect">
            <a:avLst/>
          </a:prstGeom>
        </p:spPr>
        <p:txBody>
          <a:bodyPr wrap="square">
            <a:spAutoFit/>
          </a:bodyPr>
          <a:lstStyle/>
          <a:p>
            <a:pPr algn="ctr"/>
            <a:r>
              <a:rPr lang="ru-RU" sz="4000" b="1" dirty="0" smtClean="0">
                <a:solidFill>
                  <a:srgbClr val="009900"/>
                </a:solidFill>
                <a:latin typeface="Georgia" pitchFamily="18" charset="0"/>
              </a:rPr>
              <a:t>9.</a:t>
            </a:r>
            <a:r>
              <a:rPr lang="ru-RU" sz="4000" b="1" dirty="0" smtClean="0">
                <a:latin typeface="Georgia" pitchFamily="18" charset="0"/>
              </a:rPr>
              <a:t>Назовите 3 объекта неживой природы, за которым проводится наблюдение в ДОУ. </a:t>
            </a:r>
            <a:endParaRPr lang="ru-RU" sz="4000" b="1" dirty="0">
              <a:latin typeface="Georgia" pitchFamily="18" charset="0"/>
            </a:endParaRPr>
          </a:p>
        </p:txBody>
      </p:sp>
      <p:sp>
        <p:nvSpPr>
          <p:cNvPr id="5" name="Прямоугольник 4"/>
          <p:cNvSpPr/>
          <p:nvPr/>
        </p:nvSpPr>
        <p:spPr>
          <a:xfrm>
            <a:off x="2483768" y="3933056"/>
            <a:ext cx="6660232" cy="1569660"/>
          </a:xfrm>
          <a:prstGeom prst="rect">
            <a:avLst/>
          </a:prstGeom>
        </p:spPr>
        <p:txBody>
          <a:bodyPr wrap="square">
            <a:spAutoFit/>
          </a:bodyPr>
          <a:lstStyle/>
          <a:p>
            <a:pPr algn="ctr"/>
            <a:r>
              <a:rPr lang="ru-RU" sz="4800" b="1" i="1" dirty="0" smtClean="0">
                <a:solidFill>
                  <a:srgbClr val="009900"/>
                </a:solidFill>
                <a:latin typeface="Georgia" pitchFamily="18" charset="0"/>
              </a:rPr>
              <a:t>(Облака, ветер, солнце)</a:t>
            </a:r>
            <a:endParaRPr lang="ru-RU" sz="4800" b="1" i="1" dirty="0">
              <a:solidFill>
                <a:srgbClr val="009900"/>
              </a:solidFill>
              <a:latin typeface="Georgia"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strVal val="#ppt_w*0.7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9"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dissolve">
                                      <p:cBhvr>
                                        <p:cTn id="1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888</TotalTime>
  <Words>864</Words>
  <Application>Microsoft Office PowerPoint</Application>
  <PresentationFormat>Экран (4:3)</PresentationFormat>
  <Paragraphs>87</Paragraphs>
  <Slides>18</Slides>
  <Notes>0</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18</vt:i4>
      </vt:variant>
    </vt:vector>
  </HeadingPairs>
  <TitlesOfParts>
    <vt:vector size="25" baseType="lpstr">
      <vt:lpstr>Arial</vt:lpstr>
      <vt:lpstr>Calibri</vt:lpstr>
      <vt:lpstr>Comic Sans MS</vt:lpstr>
      <vt:lpstr>Georgia</vt:lpstr>
      <vt:lpstr>Tahoma</vt:lpstr>
      <vt:lpstr>Times New Roman</vt:lpstr>
      <vt:lpstr>Тема Office</vt:lpstr>
      <vt:lpstr>«Знатоки природы»</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Наталья</dc:creator>
  <cp:lastModifiedBy>Natalie</cp:lastModifiedBy>
  <cp:revision>60</cp:revision>
  <dcterms:created xsi:type="dcterms:W3CDTF">2014-07-24T11:59:25Z</dcterms:created>
  <dcterms:modified xsi:type="dcterms:W3CDTF">2018-07-27T19:48:20Z</dcterms:modified>
</cp:coreProperties>
</file>