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4" r:id="rId13"/>
    <p:sldId id="260" r:id="rId14"/>
  </p:sldIdLst>
  <p:sldSz cx="9144000" cy="6858000" type="screen4x3"/>
  <p:notesSz cx="6858000" cy="9144000"/>
  <p:embeddedFontLst>
    <p:embeddedFont>
      <p:font typeface="Romana Script" pitchFamily="34" charset="-52"/>
      <p:regular r:id="rId15"/>
    </p:embeddedFont>
    <p:embeddedFont>
      <p:font typeface="Monotype Corsiva" pitchFamily="66" charset="0"/>
      <p:italic r:id="rId16"/>
    </p:embeddedFont>
    <p:embeddedFont>
      <p:font typeface="Amelia_DG" pitchFamily="2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community/4091266/post395541044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268760"/>
            <a:ext cx="72008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11 до 20»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77155" y="4725144"/>
            <a:ext cx="5109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Автор презентации: Фокина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учитель начальных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классов МКОУ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района 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Новосибирской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2018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17 – это 9 и …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9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5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группе 15 ребят.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Из них 9 мальчиков. Сколько девочек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группе?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90872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916832"/>
            <a:ext cx="6068083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620688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Информационные источники</a:t>
            </a:r>
          </a:p>
          <a:p>
            <a:pPr algn="ctr"/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Скраб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-набор </a:t>
            </a: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  <a:hlinkClick r:id="rId2"/>
              </a:rPr>
              <a:t>http://www.liveinternet.ru/community/4091266/post395541044</a:t>
            </a: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  <a:hlinkClick r:id="rId2"/>
              </a:rPr>
              <a:t>/</a:t>
            </a:r>
            <a:endParaRPr lang="ru-RU" sz="2000" u="sng" dirty="0" smtClean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 Алимпиева М. Н., Векшина Т. В. Математические диктанты. 1 класс. М.: ВАКО, 2017</a:t>
            </a:r>
          </a:p>
          <a:p>
            <a:pPr algn="ctr"/>
            <a:endParaRPr lang="ru-RU" sz="2000" dirty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2151" y="55892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 все ссылки являются активными!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Из данных чисел выпишите то,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которое больше 11,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но меньше 15: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8, 10, 14, 16, 17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К числу 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прибавьте 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8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15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уменьшите на 6.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7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увеличьте на 9.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94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Из числа 15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вычтите 8.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Первое слагаемое равно 8, второе слагаемое равно 4. Чему равна сумма?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501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12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меньшите на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Продолжите высказывание: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15 – это 8 и …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236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195</Words>
  <Application>Microsoft Office PowerPoint</Application>
  <PresentationFormat>Экран (4:3)</PresentationFormat>
  <Paragraphs>47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Romana Script</vt:lpstr>
      <vt:lpstr>Monotype Corsiva</vt:lpstr>
      <vt:lpstr>Amelia_DG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11 до 20</dc:title>
  <dc:creator>Фокина Лидия Петровна</dc:creator>
  <cp:keywords>Математический диктант</cp:keywords>
  <cp:lastModifiedBy>Фокина Лидия Петровна</cp:lastModifiedBy>
  <cp:revision>60</cp:revision>
  <dcterms:created xsi:type="dcterms:W3CDTF">2014-07-06T18:18:01Z</dcterms:created>
  <dcterms:modified xsi:type="dcterms:W3CDTF">2018-03-04T09:12:05Z</dcterms:modified>
</cp:coreProperties>
</file>