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59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54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45D6005-0482-403F-BFE6-F6B10D10A449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B42488-3BC0-4EFE-898A-F54E2AAA39D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45D6005-0482-403F-BFE6-F6B10D10A449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B42488-3BC0-4EFE-898A-F54E2AAA39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45D6005-0482-403F-BFE6-F6B10D10A449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B42488-3BC0-4EFE-898A-F54E2AAA39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45D6005-0482-403F-BFE6-F6B10D10A449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B42488-3BC0-4EFE-898A-F54E2AAA39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45D6005-0482-403F-BFE6-F6B10D10A449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B42488-3BC0-4EFE-898A-F54E2AAA39D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45D6005-0482-403F-BFE6-F6B10D10A449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B42488-3BC0-4EFE-898A-F54E2AAA39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45D6005-0482-403F-BFE6-F6B10D10A449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B42488-3BC0-4EFE-898A-F54E2AAA39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45D6005-0482-403F-BFE6-F6B10D10A449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B42488-3BC0-4EFE-898A-F54E2AAA39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45D6005-0482-403F-BFE6-F6B10D10A449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B42488-3BC0-4EFE-898A-F54E2AAA39D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45D6005-0482-403F-BFE6-F6B10D10A449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B42488-3BC0-4EFE-898A-F54E2AAA39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45D6005-0482-403F-BFE6-F6B10D10A449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B42488-3BC0-4EFE-898A-F54E2AAA39D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D45D6005-0482-403F-BFE6-F6B10D10A449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E7B42488-3BC0-4EFE-898A-F54E2AAA39D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84496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Как определить и сформулировать проблему текста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32560" y="2564904"/>
            <a:ext cx="7406640" cy="1656184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Формулировка проблемы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b="1" dirty="0"/>
              <a:t>Проблема — вопрос, который интересует автора исходного текста и вызывает его раздумья и размышления.</a:t>
            </a:r>
          </a:p>
          <a:p>
            <a:pPr>
              <a:buNone/>
            </a:pPr>
            <a:r>
              <a:rPr lang="ru-RU" dirty="0"/>
              <a:t>Довольно часто в тексте рассматривается сразу несколько проблем. Какую из них выбрать для комментария и положить в основу сочинения? Рекомендуется сосредоточиться на проблеме, которая</a:t>
            </a:r>
          </a:p>
          <a:p>
            <a:pPr>
              <a:buNone/>
            </a:pPr>
            <a:r>
              <a:rPr lang="ru-RU" dirty="0"/>
              <a:t>· </a:t>
            </a:r>
            <a:r>
              <a:rPr lang="ru-RU" b="1" dirty="0"/>
              <a:t>находится в центре внимания автора,</a:t>
            </a:r>
            <a:r>
              <a:rPr lang="ru-RU" dirty="0"/>
              <a:t> а не упоминается вскользь, т.е. </a:t>
            </a:r>
            <a:r>
              <a:rPr lang="ru-RU" b="1" dirty="0"/>
              <a:t>является главной</a:t>
            </a:r>
            <a:r>
              <a:rPr lang="ru-RU" dirty="0"/>
              <a:t>, а не второстепенной;</a:t>
            </a:r>
          </a:p>
          <a:p>
            <a:pPr>
              <a:buNone/>
            </a:pPr>
            <a:r>
              <a:rPr lang="ru-RU" dirty="0"/>
              <a:t>· </a:t>
            </a:r>
            <a:r>
              <a:rPr lang="ru-RU" b="1" dirty="0"/>
              <a:t>даёт выпускнику большой простор для выражения собственных мыслей</a:t>
            </a:r>
            <a:r>
              <a:rPr lang="ru-RU" dirty="0"/>
              <a:t>, т.е. соответствовать его читательскому и жизненному опыту (ученик твёрдо знает, какие аргументы приведёт в доказательство своей точки зрения).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Сформулировать проблему можно двумя </a:t>
            </a:r>
            <a:r>
              <a:rPr lang="ru-RU" dirty="0" smtClean="0"/>
              <a:t>способами.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/>
              <a:t>1</a:t>
            </a:r>
            <a:r>
              <a:rPr lang="ru-RU" dirty="0"/>
              <a:t>. </a:t>
            </a:r>
            <a:r>
              <a:rPr lang="ru-RU" b="1" dirty="0"/>
              <a:t>В виде вопроса </a:t>
            </a:r>
            <a:r>
              <a:rPr lang="ru-RU" dirty="0"/>
              <a:t>(проблема </a:t>
            </a:r>
            <a:r>
              <a:rPr lang="ru-RU" dirty="0" smtClean="0"/>
              <a:t>и</a:t>
            </a:r>
            <a:r>
              <a:rPr lang="en-US" dirty="0" smtClean="0"/>
              <a:t> </a:t>
            </a:r>
            <a:r>
              <a:rPr lang="ru-RU" dirty="0" smtClean="0"/>
              <a:t>есть </a:t>
            </a:r>
            <a:r>
              <a:rPr lang="ru-RU" dirty="0"/>
              <a:t>вопрос, над которым</a:t>
            </a:r>
          </a:p>
          <a:p>
            <a:pPr>
              <a:buNone/>
            </a:pPr>
            <a:r>
              <a:rPr lang="ru-RU" dirty="0"/>
              <a:t>рассуждает автор текста </a:t>
            </a:r>
            <a:r>
              <a:rPr lang="ru-RU" dirty="0" smtClean="0"/>
              <a:t>и</a:t>
            </a:r>
            <a:r>
              <a:rPr lang="en-US" dirty="0" smtClean="0"/>
              <a:t> </a:t>
            </a:r>
            <a:r>
              <a:rPr lang="ru-RU" dirty="0" smtClean="0"/>
              <a:t>который </a:t>
            </a:r>
            <a:r>
              <a:rPr lang="ru-RU" dirty="0"/>
              <a:t>требует решения</a:t>
            </a:r>
            <a:r>
              <a:rPr lang="ru-RU" dirty="0" smtClean="0"/>
              <a:t>)</a:t>
            </a:r>
            <a:endParaRPr lang="en-US" dirty="0" smtClean="0"/>
          </a:p>
          <a:p>
            <a:pPr>
              <a:buNone/>
            </a:pPr>
            <a:r>
              <a:rPr lang="ru-RU" dirty="0" smtClean="0"/>
              <a:t> </a:t>
            </a:r>
            <a:r>
              <a:rPr lang="ru-RU" i="1" dirty="0"/>
              <a:t>Как найти пути взаимопонимания между людьми разных возрастных поколений и мировоззренческих позиций? Этой сложной проблеме посвящён текст писателя NN.</a:t>
            </a:r>
          </a:p>
          <a:p>
            <a:pPr>
              <a:buNone/>
            </a:pPr>
            <a:r>
              <a:rPr lang="ru-RU" dirty="0"/>
              <a:t>2. </a:t>
            </a:r>
            <a:r>
              <a:rPr lang="ru-RU" b="1" dirty="0"/>
              <a:t>Сочетанием слова проблема </a:t>
            </a:r>
            <a:r>
              <a:rPr lang="ru-RU" b="1" dirty="0" smtClean="0"/>
              <a:t>с</a:t>
            </a:r>
            <a:r>
              <a:rPr lang="en-US" b="1" dirty="0" smtClean="0"/>
              <a:t> </a:t>
            </a:r>
            <a:r>
              <a:rPr lang="ru-RU" b="1" dirty="0" smtClean="0"/>
              <a:t>именем существительным,</a:t>
            </a:r>
            <a:r>
              <a:rPr lang="en-US" b="1" dirty="0" smtClean="0"/>
              <a:t> </a:t>
            </a:r>
            <a:r>
              <a:rPr lang="ru-RU" b="1" dirty="0" smtClean="0"/>
              <a:t>употреблённым </a:t>
            </a:r>
            <a:r>
              <a:rPr lang="ru-RU" b="1" dirty="0"/>
              <a:t>в </a:t>
            </a:r>
            <a:r>
              <a:rPr lang="ru-RU" b="1" dirty="0" smtClean="0"/>
              <a:t>родительном</a:t>
            </a:r>
            <a:r>
              <a:rPr lang="en-US" b="1" dirty="0" smtClean="0"/>
              <a:t> </a:t>
            </a:r>
            <a:r>
              <a:rPr lang="ru-RU" b="1" dirty="0" smtClean="0"/>
              <a:t>падеже</a:t>
            </a:r>
            <a:r>
              <a:rPr lang="ru-RU" b="1" dirty="0"/>
              <a:t>: проблема чего</a:t>
            </a:r>
            <a:r>
              <a:rPr lang="ru-RU" dirty="0" smtClean="0"/>
              <a:t>?</a:t>
            </a:r>
            <a:endParaRPr lang="en-US" dirty="0" smtClean="0"/>
          </a:p>
          <a:p>
            <a:pPr>
              <a:buNone/>
            </a:pPr>
            <a:r>
              <a:rPr lang="ru-RU" u="sng" dirty="0" smtClean="0"/>
              <a:t> </a:t>
            </a:r>
            <a:r>
              <a:rPr lang="ru-RU" i="1" dirty="0"/>
              <a:t>Автор данного текста рассматривает проблему (чего?) отцов и детей. Автор данного текста привлекает внимание читателей к проблеме (чего?) роли книги в жизни человека. В тексте писателя NN поднимается проблема (чего?) одиночества.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Алгоритм поиска проблемы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b="1" dirty="0" smtClean="0"/>
              <a:t>Внимательно прочитайте текст</a:t>
            </a:r>
            <a:r>
              <a:rPr lang="ru-RU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Определите </a:t>
            </a:r>
            <a:r>
              <a:rPr lang="ru-RU" b="1" dirty="0" smtClean="0"/>
              <a:t>тему</a:t>
            </a:r>
            <a:r>
              <a:rPr lang="ru-RU" dirty="0" smtClean="0"/>
              <a:t> текста(о чём или о ком говорится в тексте?)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Подумайте, что хотел сказать автор. Зачем он написал этот текст?</a:t>
            </a:r>
            <a:r>
              <a:rPr lang="ru-RU" dirty="0"/>
              <a:t> Сформулируйте </a:t>
            </a:r>
            <a:r>
              <a:rPr lang="ru-RU" b="1" dirty="0"/>
              <a:t>основную мысль </a:t>
            </a:r>
            <a:r>
              <a:rPr lang="ru-RU" b="1" dirty="0" smtClean="0"/>
              <a:t>текста</a:t>
            </a:r>
            <a:r>
              <a:rPr lang="ru-RU" dirty="0" smtClean="0"/>
              <a:t> </a:t>
            </a:r>
            <a:r>
              <a:rPr lang="ru-RU" dirty="0"/>
              <a:t>в виде законченного предложения</a:t>
            </a:r>
            <a:r>
              <a:rPr lang="ru-RU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/>
              <a:t>Подумайте, на какой </a:t>
            </a:r>
            <a:r>
              <a:rPr lang="ru-RU" b="1" dirty="0"/>
              <a:t>вопрос</a:t>
            </a:r>
            <a:r>
              <a:rPr lang="ru-RU" dirty="0"/>
              <a:t> отвечает это предложение.</a:t>
            </a:r>
            <a:endParaRPr lang="ru-RU" dirty="0" smtClean="0"/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Частный случай переведите в </a:t>
            </a:r>
            <a:r>
              <a:rPr lang="ru-RU" b="1" dirty="0" smtClean="0"/>
              <a:t>общечеловеческую плоскость</a:t>
            </a:r>
            <a:r>
              <a:rPr lang="ru-RU" dirty="0" smtClean="0"/>
              <a:t>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Как определить проблему текста ЕГЭ</a:t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/>
              <a:t>Важно обратить внимание на начало и конец текста, потому что они всегда являются сильными позициями. В публицистическом тексте проблема может быть прямо сформулирована вопросом. В художественном тексте нужно научиться читать между строк, а потому особое внимание уделить финалу, даже если кажется, что текст не окончен.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Основная мысль </a:t>
            </a:r>
            <a:r>
              <a:rPr lang="ru-RU" dirty="0" smtClean="0"/>
              <a:t>текста:</a:t>
            </a:r>
            <a:endParaRPr lang="ru-RU" dirty="0" smtClean="0"/>
          </a:p>
          <a:p>
            <a:pPr>
              <a:buNone/>
            </a:pPr>
            <a:r>
              <a:rPr lang="ru-RU" i="1" dirty="0" smtClean="0"/>
              <a:t>«Только добровольное сознательное самоограничение позволит человеку не нарушать права других людей».</a:t>
            </a:r>
          </a:p>
          <a:p>
            <a:pPr>
              <a:buNone/>
            </a:pPr>
            <a:r>
              <a:rPr lang="ru-RU" i="1" dirty="0" smtClean="0"/>
              <a:t>Проблема:</a:t>
            </a:r>
          </a:p>
          <a:p>
            <a:pPr>
              <a:buNone/>
            </a:pPr>
            <a:r>
              <a:rPr lang="ru-RU" i="1" dirty="0" smtClean="0"/>
              <a:t>как сделать так, чтобы не нарушались права человека?</a:t>
            </a:r>
            <a:r>
              <a:rPr lang="ru-RU" dirty="0" smtClean="0"/>
              <a:t> </a:t>
            </a:r>
            <a:endParaRPr lang="ru-RU" i="1" dirty="0" smtClean="0"/>
          </a:p>
          <a:p>
            <a:pPr>
              <a:buNone/>
            </a:pPr>
            <a:endParaRPr lang="ru-RU" i="1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110</TotalTime>
  <Words>353</Words>
  <Application>Microsoft Office PowerPoint</Application>
  <PresentationFormat>Экран (4:3)</PresentationFormat>
  <Paragraphs>24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Солнцестояние</vt:lpstr>
      <vt:lpstr>Как определить и сформулировать проблему текста</vt:lpstr>
      <vt:lpstr>Формулировка проблемы</vt:lpstr>
      <vt:lpstr>Сформулировать проблему можно двумя способами.</vt:lpstr>
      <vt:lpstr>Алгоритм поиска проблемы</vt:lpstr>
      <vt:lpstr>Как определить проблему текста ЕГЭ </vt:lpstr>
      <vt:lpstr>Слайд 6</vt:lpstr>
    </vt:vector>
  </TitlesOfParts>
  <Company>*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 Windows</dc:creator>
  <cp:lastModifiedBy>Пользователь Windows</cp:lastModifiedBy>
  <cp:revision>15</cp:revision>
  <dcterms:created xsi:type="dcterms:W3CDTF">2018-01-08T08:39:21Z</dcterms:created>
  <dcterms:modified xsi:type="dcterms:W3CDTF">2018-01-08T10:32:17Z</dcterms:modified>
</cp:coreProperties>
</file>