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3" r:id="rId16"/>
    <p:sldId id="292" r:id="rId17"/>
    <p:sldId id="291" r:id="rId18"/>
    <p:sldId id="294" r:id="rId19"/>
    <p:sldId id="295" r:id="rId20"/>
    <p:sldId id="296" r:id="rId21"/>
    <p:sldId id="297" r:id="rId22"/>
    <p:sldId id="29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E08"/>
    <a:srgbClr val="66CCFF"/>
    <a:srgbClr val="2190FF"/>
    <a:srgbClr val="3399FF"/>
    <a:srgbClr val="3366FF"/>
    <a:srgbClr val="6699FF"/>
    <a:srgbClr val="3333CC"/>
    <a:srgbClr val="0066CC"/>
    <a:srgbClr val="336699"/>
    <a:srgbClr val="357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01" autoAdjust="0"/>
    <p:restoredTop sz="95596" autoAdjust="0"/>
  </p:normalViewPr>
  <p:slideViewPr>
    <p:cSldViewPr>
      <p:cViewPr varScale="1">
        <p:scale>
          <a:sx n="72" d="100"/>
          <a:sy n="72" d="100"/>
        </p:scale>
        <p:origin x="-13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Relationship Id="rId4" Type="http://schemas.openxmlformats.org/officeDocument/2006/relationships/image" Target="../media/image31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D760A6-0B6D-4867-B8C3-7E5CFD665754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12F42D-D2FA-47B8-847A-27A4A1E93EB6}">
      <dgm:prSet/>
      <dgm:spPr/>
      <dgm:t>
        <a:bodyPr/>
        <a:lstStyle/>
        <a:p>
          <a:pPr rtl="0"/>
          <a:r>
            <a:rPr lang="ru-RU" smtClean="0"/>
            <a:t>Основные задачи реорганизации системы образования связаны с проблемой субъектности ребенка</a:t>
          </a:r>
          <a:endParaRPr lang="ru-RU"/>
        </a:p>
      </dgm:t>
    </dgm:pt>
    <dgm:pt modelId="{9BDE1956-3264-49AB-B17B-BE7C68BF3B51}" type="parTrans" cxnId="{8F3DD4D8-D13B-4CD1-B439-1084A418BCC0}">
      <dgm:prSet/>
      <dgm:spPr/>
      <dgm:t>
        <a:bodyPr/>
        <a:lstStyle/>
        <a:p>
          <a:endParaRPr lang="ru-RU"/>
        </a:p>
      </dgm:t>
    </dgm:pt>
    <dgm:pt modelId="{BC0BEE85-D310-4161-9342-F65C73AC5624}" type="sibTrans" cxnId="{8F3DD4D8-D13B-4CD1-B439-1084A418BCC0}">
      <dgm:prSet/>
      <dgm:spPr/>
      <dgm:t>
        <a:bodyPr/>
        <a:lstStyle/>
        <a:p>
          <a:endParaRPr lang="ru-RU"/>
        </a:p>
      </dgm:t>
    </dgm:pt>
    <dgm:pt modelId="{D21159DE-7D8A-4CF4-A515-6B1C579534C9}">
      <dgm:prSet/>
      <dgm:spPr/>
      <dgm:t>
        <a:bodyPr/>
        <a:lstStyle/>
        <a:p>
          <a:pPr rtl="0"/>
          <a:r>
            <a:rPr lang="ru-RU" smtClean="0"/>
            <a:t>Основная задача педагогического процесса -  создание условий для максимальной реализации личности как субъекта деятельности</a:t>
          </a:r>
          <a:endParaRPr lang="ru-RU"/>
        </a:p>
      </dgm:t>
    </dgm:pt>
    <dgm:pt modelId="{C32C8E99-3506-4696-AED0-355D395428A4}" type="parTrans" cxnId="{A2EAAC2A-C605-4495-8953-743D3A9477A8}">
      <dgm:prSet/>
      <dgm:spPr/>
      <dgm:t>
        <a:bodyPr/>
        <a:lstStyle/>
        <a:p>
          <a:endParaRPr lang="ru-RU"/>
        </a:p>
      </dgm:t>
    </dgm:pt>
    <dgm:pt modelId="{8CC78E03-AB68-43C9-BA34-EC7C42751C03}" type="sibTrans" cxnId="{A2EAAC2A-C605-4495-8953-743D3A9477A8}">
      <dgm:prSet/>
      <dgm:spPr/>
      <dgm:t>
        <a:bodyPr/>
        <a:lstStyle/>
        <a:p>
          <a:endParaRPr lang="ru-RU"/>
        </a:p>
      </dgm:t>
    </dgm:pt>
    <dgm:pt modelId="{3DEC34AC-D4C4-466D-8B8A-2EF361A1BE59}" type="pres">
      <dgm:prSet presAssocID="{D0D760A6-0B6D-4867-B8C3-7E5CFD66575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2EC177-13F0-4187-92B0-B6219A4D2046}" type="pres">
      <dgm:prSet presAssocID="{8912F42D-D2FA-47B8-847A-27A4A1E93EB6}" presName="composite" presStyleCnt="0"/>
      <dgm:spPr/>
    </dgm:pt>
    <dgm:pt modelId="{C8D2D262-44E3-45B9-A219-1E33D9CE6E21}" type="pres">
      <dgm:prSet presAssocID="{8912F42D-D2FA-47B8-847A-27A4A1E93EB6}" presName="imgShp" presStyleLbl="fgImgPlace1" presStyleIdx="0" presStyleCnt="2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B4E3C53D-E707-44E6-8E36-171B9699B00C}" type="pres">
      <dgm:prSet presAssocID="{8912F42D-D2FA-47B8-847A-27A4A1E93EB6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8906F-D4DB-4377-8219-63C6FC26ED45}" type="pres">
      <dgm:prSet presAssocID="{BC0BEE85-D310-4161-9342-F65C73AC5624}" presName="spacing" presStyleCnt="0"/>
      <dgm:spPr/>
    </dgm:pt>
    <dgm:pt modelId="{B01A66D1-C3A8-4418-B325-AE34254D1CC8}" type="pres">
      <dgm:prSet presAssocID="{D21159DE-7D8A-4CF4-A515-6B1C579534C9}" presName="composite" presStyleCnt="0"/>
      <dgm:spPr/>
    </dgm:pt>
    <dgm:pt modelId="{FDFA99B4-9F31-4FE4-BC14-491EEB4A92C1}" type="pres">
      <dgm:prSet presAssocID="{D21159DE-7D8A-4CF4-A515-6B1C579534C9}" presName="imgShp" presStyleLbl="fgImgPlace1" presStyleIdx="1" presStyleCnt="2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679460A6-0E65-43CF-9BD0-44737113AB53}" type="pres">
      <dgm:prSet presAssocID="{D21159DE-7D8A-4CF4-A515-6B1C579534C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3DD4D8-D13B-4CD1-B439-1084A418BCC0}" srcId="{D0D760A6-0B6D-4867-B8C3-7E5CFD665754}" destId="{8912F42D-D2FA-47B8-847A-27A4A1E93EB6}" srcOrd="0" destOrd="0" parTransId="{9BDE1956-3264-49AB-B17B-BE7C68BF3B51}" sibTransId="{BC0BEE85-D310-4161-9342-F65C73AC5624}"/>
    <dgm:cxn modelId="{A2EAAC2A-C605-4495-8953-743D3A9477A8}" srcId="{D0D760A6-0B6D-4867-B8C3-7E5CFD665754}" destId="{D21159DE-7D8A-4CF4-A515-6B1C579534C9}" srcOrd="1" destOrd="0" parTransId="{C32C8E99-3506-4696-AED0-355D395428A4}" sibTransId="{8CC78E03-AB68-43C9-BA34-EC7C42751C03}"/>
    <dgm:cxn modelId="{263A8313-6C4A-48B2-954C-A8C2F9F4B995}" type="presOf" srcId="{8912F42D-D2FA-47B8-847A-27A4A1E93EB6}" destId="{B4E3C53D-E707-44E6-8E36-171B9699B00C}" srcOrd="0" destOrd="0" presId="urn:microsoft.com/office/officeart/2005/8/layout/vList3"/>
    <dgm:cxn modelId="{16415BC5-C553-471C-A1EC-EE0A93BA5DBB}" type="presOf" srcId="{D0D760A6-0B6D-4867-B8C3-7E5CFD665754}" destId="{3DEC34AC-D4C4-466D-8B8A-2EF361A1BE59}" srcOrd="0" destOrd="0" presId="urn:microsoft.com/office/officeart/2005/8/layout/vList3"/>
    <dgm:cxn modelId="{94A53BE0-DE40-431E-A70F-D1ACFEE17123}" type="presOf" srcId="{D21159DE-7D8A-4CF4-A515-6B1C579534C9}" destId="{679460A6-0E65-43CF-9BD0-44737113AB53}" srcOrd="0" destOrd="0" presId="urn:microsoft.com/office/officeart/2005/8/layout/vList3"/>
    <dgm:cxn modelId="{D3576362-73A9-482D-8B6A-481AB2D7F03B}" type="presParOf" srcId="{3DEC34AC-D4C4-466D-8B8A-2EF361A1BE59}" destId="{972EC177-13F0-4187-92B0-B6219A4D2046}" srcOrd="0" destOrd="0" presId="urn:microsoft.com/office/officeart/2005/8/layout/vList3"/>
    <dgm:cxn modelId="{1A6CACAA-A873-47F2-8E44-6450215DAEB9}" type="presParOf" srcId="{972EC177-13F0-4187-92B0-B6219A4D2046}" destId="{C8D2D262-44E3-45B9-A219-1E33D9CE6E21}" srcOrd="0" destOrd="0" presId="urn:microsoft.com/office/officeart/2005/8/layout/vList3"/>
    <dgm:cxn modelId="{AE709F08-269E-41BC-8152-4E48B656507C}" type="presParOf" srcId="{972EC177-13F0-4187-92B0-B6219A4D2046}" destId="{B4E3C53D-E707-44E6-8E36-171B9699B00C}" srcOrd="1" destOrd="0" presId="urn:microsoft.com/office/officeart/2005/8/layout/vList3"/>
    <dgm:cxn modelId="{D27BF2DD-E470-4917-BDF1-DAC14B9AAA0E}" type="presParOf" srcId="{3DEC34AC-D4C4-466D-8B8A-2EF361A1BE59}" destId="{BDD8906F-D4DB-4377-8219-63C6FC26ED45}" srcOrd="1" destOrd="0" presId="urn:microsoft.com/office/officeart/2005/8/layout/vList3"/>
    <dgm:cxn modelId="{2A2F06E7-1C0D-41EE-B2E2-2BCD0BFD3037}" type="presParOf" srcId="{3DEC34AC-D4C4-466D-8B8A-2EF361A1BE59}" destId="{B01A66D1-C3A8-4418-B325-AE34254D1CC8}" srcOrd="2" destOrd="0" presId="urn:microsoft.com/office/officeart/2005/8/layout/vList3"/>
    <dgm:cxn modelId="{B6A74ABD-6D16-46FF-A511-C6679C9FA969}" type="presParOf" srcId="{B01A66D1-C3A8-4418-B325-AE34254D1CC8}" destId="{FDFA99B4-9F31-4FE4-BC14-491EEB4A92C1}" srcOrd="0" destOrd="0" presId="urn:microsoft.com/office/officeart/2005/8/layout/vList3"/>
    <dgm:cxn modelId="{96FC0ACC-2FA9-4F6D-9F5D-6DBB32C2F1F4}" type="presParOf" srcId="{B01A66D1-C3A8-4418-B325-AE34254D1CC8}" destId="{679460A6-0E65-43CF-9BD0-44737113AB5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0976FF-9242-4E1C-A51D-E36E6D13DBF3}" type="doc">
      <dgm:prSet loTypeId="urn:microsoft.com/office/officeart/2005/8/layout/target3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3A77BF6-2E59-4860-B10E-1CE5DF5E9CFE}">
      <dgm:prSet/>
      <dgm:spPr/>
      <dgm:t>
        <a:bodyPr/>
        <a:lstStyle/>
        <a:p>
          <a:pPr rtl="0"/>
          <a:r>
            <a:rPr lang="ru-RU" smtClean="0"/>
            <a:t>Совершенствование практического владения технологией познавательно-исследовательской деятельности на ГМО</a:t>
          </a:r>
          <a:endParaRPr lang="ru-RU"/>
        </a:p>
      </dgm:t>
    </dgm:pt>
    <dgm:pt modelId="{7A82CA5E-336C-4D20-9121-92380136FD57}" type="parTrans" cxnId="{6DB05ED8-B96E-4D72-AD89-8DBD4CD97BF2}">
      <dgm:prSet/>
      <dgm:spPr/>
      <dgm:t>
        <a:bodyPr/>
        <a:lstStyle/>
        <a:p>
          <a:endParaRPr lang="ru-RU"/>
        </a:p>
      </dgm:t>
    </dgm:pt>
    <dgm:pt modelId="{BD7CFF4A-D9C9-4E6E-B60E-EEB81B224B8B}" type="sibTrans" cxnId="{6DB05ED8-B96E-4D72-AD89-8DBD4CD97BF2}">
      <dgm:prSet/>
      <dgm:spPr/>
      <dgm:t>
        <a:bodyPr/>
        <a:lstStyle/>
        <a:p>
          <a:endParaRPr lang="ru-RU"/>
        </a:p>
      </dgm:t>
    </dgm:pt>
    <dgm:pt modelId="{DACE3C13-1FF0-48F4-91A3-7A046BF564AA}">
      <dgm:prSet/>
      <dgm:spPr/>
      <dgm:t>
        <a:bodyPr/>
        <a:lstStyle/>
        <a:p>
          <a:pPr rtl="0"/>
          <a:r>
            <a:rPr lang="ru-RU" smtClean="0"/>
            <a:t>Конкурс «Центр театрализованной деятельности»</a:t>
          </a:r>
          <a:endParaRPr lang="ru-RU"/>
        </a:p>
      </dgm:t>
    </dgm:pt>
    <dgm:pt modelId="{CC05F0ED-5C05-4369-95C7-77BF168F817B}" type="parTrans" cxnId="{0CC7BF2B-09C7-4E8C-8AA2-E172BD845EA7}">
      <dgm:prSet/>
      <dgm:spPr/>
      <dgm:t>
        <a:bodyPr/>
        <a:lstStyle/>
        <a:p>
          <a:endParaRPr lang="ru-RU"/>
        </a:p>
      </dgm:t>
    </dgm:pt>
    <dgm:pt modelId="{4B832596-44D7-42C8-9CAD-FA5BA47447B3}" type="sibTrans" cxnId="{0CC7BF2B-09C7-4E8C-8AA2-E172BD845EA7}">
      <dgm:prSet/>
      <dgm:spPr/>
      <dgm:t>
        <a:bodyPr/>
        <a:lstStyle/>
        <a:p>
          <a:endParaRPr lang="ru-RU"/>
        </a:p>
      </dgm:t>
    </dgm:pt>
    <dgm:pt modelId="{0DF1C823-0F7B-4422-AAA5-654EB97BFABF}">
      <dgm:prSet/>
      <dgm:spPr/>
      <dgm:t>
        <a:bodyPr/>
        <a:lstStyle/>
        <a:p>
          <a:pPr rtl="0"/>
          <a:r>
            <a:rPr lang="ru-RU" smtClean="0"/>
            <a:t>Конкурс детских проектов «Мы – исследователи природы»</a:t>
          </a:r>
          <a:endParaRPr lang="ru-RU"/>
        </a:p>
      </dgm:t>
    </dgm:pt>
    <dgm:pt modelId="{50FE9882-E3D2-435B-AB58-E8DD6938DE5A}" type="parTrans" cxnId="{FE34231E-F667-4FA0-9F67-CB2AEB58B843}">
      <dgm:prSet/>
      <dgm:spPr/>
      <dgm:t>
        <a:bodyPr/>
        <a:lstStyle/>
        <a:p>
          <a:endParaRPr lang="ru-RU"/>
        </a:p>
      </dgm:t>
    </dgm:pt>
    <dgm:pt modelId="{31552133-5CD0-42FF-A98F-DC46AA8AFED9}" type="sibTrans" cxnId="{FE34231E-F667-4FA0-9F67-CB2AEB58B843}">
      <dgm:prSet/>
      <dgm:spPr/>
      <dgm:t>
        <a:bodyPr/>
        <a:lstStyle/>
        <a:p>
          <a:endParaRPr lang="ru-RU"/>
        </a:p>
      </dgm:t>
    </dgm:pt>
    <dgm:pt modelId="{E00DF53D-C461-4C2F-B757-5C85E224917F}">
      <dgm:prSet/>
      <dgm:spPr/>
      <dgm:t>
        <a:bodyPr/>
        <a:lstStyle/>
        <a:p>
          <a:pPr rtl="0"/>
          <a:r>
            <a:rPr lang="ru-RU" smtClean="0"/>
            <a:t>Детская научно-практическая конференция дошкольников</a:t>
          </a:r>
          <a:endParaRPr lang="ru-RU"/>
        </a:p>
      </dgm:t>
    </dgm:pt>
    <dgm:pt modelId="{ABF38F03-6DC9-43F5-8771-8FD35622CFA5}" type="parTrans" cxnId="{F2765835-5A90-4B52-B936-4DE3248FDBCC}">
      <dgm:prSet/>
      <dgm:spPr/>
      <dgm:t>
        <a:bodyPr/>
        <a:lstStyle/>
        <a:p>
          <a:endParaRPr lang="ru-RU"/>
        </a:p>
      </dgm:t>
    </dgm:pt>
    <dgm:pt modelId="{421A32A8-2EB0-49D4-A7E5-CE507D791B18}" type="sibTrans" cxnId="{F2765835-5A90-4B52-B936-4DE3248FDBCC}">
      <dgm:prSet/>
      <dgm:spPr/>
      <dgm:t>
        <a:bodyPr/>
        <a:lstStyle/>
        <a:p>
          <a:endParaRPr lang="ru-RU"/>
        </a:p>
      </dgm:t>
    </dgm:pt>
    <dgm:pt modelId="{059B09D3-A781-482B-8E32-6B2B81B7B8C3}">
      <dgm:prSet/>
      <dgm:spPr/>
      <dgm:t>
        <a:bodyPr/>
        <a:lstStyle/>
        <a:p>
          <a:pPr rtl="0"/>
          <a:r>
            <a:rPr lang="ru-RU" smtClean="0"/>
            <a:t>Курсы повышения квалификации для воспитателей и специалистов ДОУ «СОВРЕМЕННЫЕ ФОРМЫ ОРГАНИЗАЦИИ ДЕТСКИХ ВИДОВ ДЕЯТЕЛЬНОСТИ В СООТВЕТСТВИИ С ФГОС ДО»</a:t>
          </a:r>
          <a:endParaRPr lang="ru-RU"/>
        </a:p>
      </dgm:t>
    </dgm:pt>
    <dgm:pt modelId="{D9499167-9BBB-4240-95E1-31DA1A9280DD}" type="parTrans" cxnId="{79B413F8-7DD6-4BDB-92A5-898A829F3D33}">
      <dgm:prSet/>
      <dgm:spPr/>
      <dgm:t>
        <a:bodyPr/>
        <a:lstStyle/>
        <a:p>
          <a:endParaRPr lang="ru-RU"/>
        </a:p>
      </dgm:t>
    </dgm:pt>
    <dgm:pt modelId="{AFCA9856-2C8F-497D-BC88-2638B7A74980}" type="sibTrans" cxnId="{79B413F8-7DD6-4BDB-92A5-898A829F3D33}">
      <dgm:prSet/>
      <dgm:spPr/>
      <dgm:t>
        <a:bodyPr/>
        <a:lstStyle/>
        <a:p>
          <a:endParaRPr lang="ru-RU"/>
        </a:p>
      </dgm:t>
    </dgm:pt>
    <dgm:pt modelId="{F9CB90ED-290B-4B30-A0F6-06A801F547E8}" type="pres">
      <dgm:prSet presAssocID="{9A0976FF-9242-4E1C-A51D-E36E6D13DBF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50593F-A11D-42B9-92BE-BA3219E7072F}" type="pres">
      <dgm:prSet presAssocID="{43A77BF6-2E59-4860-B10E-1CE5DF5E9CFE}" presName="circle1" presStyleLbl="node1" presStyleIdx="0" presStyleCnt="5"/>
      <dgm:spPr/>
    </dgm:pt>
    <dgm:pt modelId="{1A8D97DD-2A0F-4478-9C60-7D91BF075ACE}" type="pres">
      <dgm:prSet presAssocID="{43A77BF6-2E59-4860-B10E-1CE5DF5E9CFE}" presName="space" presStyleCnt="0"/>
      <dgm:spPr/>
    </dgm:pt>
    <dgm:pt modelId="{7C421859-4B0F-4EF3-8091-4D0755B824B4}" type="pres">
      <dgm:prSet presAssocID="{43A77BF6-2E59-4860-B10E-1CE5DF5E9CFE}" presName="rect1" presStyleLbl="alignAcc1" presStyleIdx="0" presStyleCnt="5" custLinFactNeighborX="2188" custLinFactNeighborY="-15"/>
      <dgm:spPr/>
      <dgm:t>
        <a:bodyPr/>
        <a:lstStyle/>
        <a:p>
          <a:endParaRPr lang="ru-RU"/>
        </a:p>
      </dgm:t>
    </dgm:pt>
    <dgm:pt modelId="{03DF2BCD-FA20-4EC1-8DAE-540A4CCE59E5}" type="pres">
      <dgm:prSet presAssocID="{DACE3C13-1FF0-48F4-91A3-7A046BF564AA}" presName="vertSpace2" presStyleLbl="node1" presStyleIdx="0" presStyleCnt="5"/>
      <dgm:spPr/>
    </dgm:pt>
    <dgm:pt modelId="{15EADFD5-508C-4C75-8ED5-A3829EC287AD}" type="pres">
      <dgm:prSet presAssocID="{DACE3C13-1FF0-48F4-91A3-7A046BF564AA}" presName="circle2" presStyleLbl="node1" presStyleIdx="1" presStyleCnt="5"/>
      <dgm:spPr/>
    </dgm:pt>
    <dgm:pt modelId="{58B5F1C6-2C05-4AEE-A6B0-6BC9E3FF05C4}" type="pres">
      <dgm:prSet presAssocID="{DACE3C13-1FF0-48F4-91A3-7A046BF564AA}" presName="rect2" presStyleLbl="alignAcc1" presStyleIdx="1" presStyleCnt="5"/>
      <dgm:spPr/>
      <dgm:t>
        <a:bodyPr/>
        <a:lstStyle/>
        <a:p>
          <a:endParaRPr lang="ru-RU"/>
        </a:p>
      </dgm:t>
    </dgm:pt>
    <dgm:pt modelId="{C0EA12D4-CE85-45BB-8689-3796FF728FA2}" type="pres">
      <dgm:prSet presAssocID="{0DF1C823-0F7B-4422-AAA5-654EB97BFABF}" presName="vertSpace3" presStyleLbl="node1" presStyleIdx="1" presStyleCnt="5"/>
      <dgm:spPr/>
    </dgm:pt>
    <dgm:pt modelId="{4538AEB1-7A3C-45CE-B58C-407D2FE86CAF}" type="pres">
      <dgm:prSet presAssocID="{0DF1C823-0F7B-4422-AAA5-654EB97BFABF}" presName="circle3" presStyleLbl="node1" presStyleIdx="2" presStyleCnt="5"/>
      <dgm:spPr/>
    </dgm:pt>
    <dgm:pt modelId="{8DB92645-6661-4644-8E15-6C53EB383BA1}" type="pres">
      <dgm:prSet presAssocID="{0DF1C823-0F7B-4422-AAA5-654EB97BFABF}" presName="rect3" presStyleLbl="alignAcc1" presStyleIdx="2" presStyleCnt="5"/>
      <dgm:spPr/>
      <dgm:t>
        <a:bodyPr/>
        <a:lstStyle/>
        <a:p>
          <a:endParaRPr lang="ru-RU"/>
        </a:p>
      </dgm:t>
    </dgm:pt>
    <dgm:pt modelId="{A0A00E51-090C-4DCF-B7B5-56B2DF021B2A}" type="pres">
      <dgm:prSet presAssocID="{E00DF53D-C461-4C2F-B757-5C85E224917F}" presName="vertSpace4" presStyleLbl="node1" presStyleIdx="2" presStyleCnt="5"/>
      <dgm:spPr/>
    </dgm:pt>
    <dgm:pt modelId="{F2C752C9-D9A6-43B0-891F-EF68D54A6A3E}" type="pres">
      <dgm:prSet presAssocID="{E00DF53D-C461-4C2F-B757-5C85E224917F}" presName="circle4" presStyleLbl="node1" presStyleIdx="3" presStyleCnt="5"/>
      <dgm:spPr/>
    </dgm:pt>
    <dgm:pt modelId="{F322BD63-BBC9-4CF0-9073-F070D40C9C6B}" type="pres">
      <dgm:prSet presAssocID="{E00DF53D-C461-4C2F-B757-5C85E224917F}" presName="rect4" presStyleLbl="alignAcc1" presStyleIdx="3" presStyleCnt="5"/>
      <dgm:spPr/>
      <dgm:t>
        <a:bodyPr/>
        <a:lstStyle/>
        <a:p>
          <a:endParaRPr lang="ru-RU"/>
        </a:p>
      </dgm:t>
    </dgm:pt>
    <dgm:pt modelId="{68F1D230-1C28-4CE9-9635-D027CF2C5D31}" type="pres">
      <dgm:prSet presAssocID="{059B09D3-A781-482B-8E32-6B2B81B7B8C3}" presName="vertSpace5" presStyleLbl="node1" presStyleIdx="3" presStyleCnt="5"/>
      <dgm:spPr/>
    </dgm:pt>
    <dgm:pt modelId="{3C301EBB-F9F0-4B2F-9C78-7F9C029019CE}" type="pres">
      <dgm:prSet presAssocID="{059B09D3-A781-482B-8E32-6B2B81B7B8C3}" presName="circle5" presStyleLbl="node1" presStyleIdx="4" presStyleCnt="5"/>
      <dgm:spPr/>
    </dgm:pt>
    <dgm:pt modelId="{18EB691C-F836-490D-90A7-0817C014F961}" type="pres">
      <dgm:prSet presAssocID="{059B09D3-A781-482B-8E32-6B2B81B7B8C3}" presName="rect5" presStyleLbl="alignAcc1" presStyleIdx="4" presStyleCnt="5"/>
      <dgm:spPr/>
      <dgm:t>
        <a:bodyPr/>
        <a:lstStyle/>
        <a:p>
          <a:endParaRPr lang="ru-RU"/>
        </a:p>
      </dgm:t>
    </dgm:pt>
    <dgm:pt modelId="{7CEAA833-495B-47C5-94BF-AE11C8EBA8C7}" type="pres">
      <dgm:prSet presAssocID="{43A77BF6-2E59-4860-B10E-1CE5DF5E9CFE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A9823-8927-43F3-9BF1-705118CB3BF7}" type="pres">
      <dgm:prSet presAssocID="{DACE3C13-1FF0-48F4-91A3-7A046BF564AA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09502-2458-4FDD-A90B-985465F50AEB}" type="pres">
      <dgm:prSet presAssocID="{0DF1C823-0F7B-4422-AAA5-654EB97BFABF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D70BE-1F79-46D7-9C82-51023C000A3A}" type="pres">
      <dgm:prSet presAssocID="{E00DF53D-C461-4C2F-B757-5C85E224917F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46F55-8B14-4C79-A7BC-936B1F3C0FE5}" type="pres">
      <dgm:prSet presAssocID="{059B09D3-A781-482B-8E32-6B2B81B7B8C3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6AF5DA-7243-4658-A8BC-E0E12867DCBE}" type="presOf" srcId="{DACE3C13-1FF0-48F4-91A3-7A046BF564AA}" destId="{58B5F1C6-2C05-4AEE-A6B0-6BC9E3FF05C4}" srcOrd="0" destOrd="0" presId="urn:microsoft.com/office/officeart/2005/8/layout/target3"/>
    <dgm:cxn modelId="{F2765835-5A90-4B52-B936-4DE3248FDBCC}" srcId="{9A0976FF-9242-4E1C-A51D-E36E6D13DBF3}" destId="{E00DF53D-C461-4C2F-B757-5C85E224917F}" srcOrd="3" destOrd="0" parTransId="{ABF38F03-6DC9-43F5-8771-8FD35622CFA5}" sibTransId="{421A32A8-2EB0-49D4-A7E5-CE507D791B18}"/>
    <dgm:cxn modelId="{79B413F8-7DD6-4BDB-92A5-898A829F3D33}" srcId="{9A0976FF-9242-4E1C-A51D-E36E6D13DBF3}" destId="{059B09D3-A781-482B-8E32-6B2B81B7B8C3}" srcOrd="4" destOrd="0" parTransId="{D9499167-9BBB-4240-95E1-31DA1A9280DD}" sibTransId="{AFCA9856-2C8F-497D-BC88-2638B7A74980}"/>
    <dgm:cxn modelId="{EFD62A47-31EC-4DCD-BD70-45B2D8F63B7D}" type="presOf" srcId="{059B09D3-A781-482B-8E32-6B2B81B7B8C3}" destId="{18EB691C-F836-490D-90A7-0817C014F961}" srcOrd="0" destOrd="0" presId="urn:microsoft.com/office/officeart/2005/8/layout/target3"/>
    <dgm:cxn modelId="{A84DC03C-478D-49FE-9551-62A81C52B77B}" type="presOf" srcId="{E00DF53D-C461-4C2F-B757-5C85E224917F}" destId="{F322BD63-BBC9-4CF0-9073-F070D40C9C6B}" srcOrd="0" destOrd="0" presId="urn:microsoft.com/office/officeart/2005/8/layout/target3"/>
    <dgm:cxn modelId="{0CC7BF2B-09C7-4E8C-8AA2-E172BD845EA7}" srcId="{9A0976FF-9242-4E1C-A51D-E36E6D13DBF3}" destId="{DACE3C13-1FF0-48F4-91A3-7A046BF564AA}" srcOrd="1" destOrd="0" parTransId="{CC05F0ED-5C05-4369-95C7-77BF168F817B}" sibTransId="{4B832596-44D7-42C8-9CAD-FA5BA47447B3}"/>
    <dgm:cxn modelId="{94DE4974-9F14-43BB-A853-A0389CD0D097}" type="presOf" srcId="{DACE3C13-1FF0-48F4-91A3-7A046BF564AA}" destId="{6B8A9823-8927-43F3-9BF1-705118CB3BF7}" srcOrd="1" destOrd="0" presId="urn:microsoft.com/office/officeart/2005/8/layout/target3"/>
    <dgm:cxn modelId="{3740AED0-8592-4BAB-9309-3885E30B686F}" type="presOf" srcId="{E00DF53D-C461-4C2F-B757-5C85E224917F}" destId="{ED0D70BE-1F79-46D7-9C82-51023C000A3A}" srcOrd="1" destOrd="0" presId="urn:microsoft.com/office/officeart/2005/8/layout/target3"/>
    <dgm:cxn modelId="{81A0A5B9-4424-4E54-A435-B9E604D512D0}" type="presOf" srcId="{43A77BF6-2E59-4860-B10E-1CE5DF5E9CFE}" destId="{7C421859-4B0F-4EF3-8091-4D0755B824B4}" srcOrd="0" destOrd="0" presId="urn:microsoft.com/office/officeart/2005/8/layout/target3"/>
    <dgm:cxn modelId="{FE34231E-F667-4FA0-9F67-CB2AEB58B843}" srcId="{9A0976FF-9242-4E1C-A51D-E36E6D13DBF3}" destId="{0DF1C823-0F7B-4422-AAA5-654EB97BFABF}" srcOrd="2" destOrd="0" parTransId="{50FE9882-E3D2-435B-AB58-E8DD6938DE5A}" sibTransId="{31552133-5CD0-42FF-A98F-DC46AA8AFED9}"/>
    <dgm:cxn modelId="{73D065E8-55FF-47C9-9807-8696099A6830}" type="presOf" srcId="{0DF1C823-0F7B-4422-AAA5-654EB97BFABF}" destId="{8DB92645-6661-4644-8E15-6C53EB383BA1}" srcOrd="0" destOrd="0" presId="urn:microsoft.com/office/officeart/2005/8/layout/target3"/>
    <dgm:cxn modelId="{AE4C0DC4-106A-4B7E-A9B8-E9FE4B6BC9BD}" type="presOf" srcId="{43A77BF6-2E59-4860-B10E-1CE5DF5E9CFE}" destId="{7CEAA833-495B-47C5-94BF-AE11C8EBA8C7}" srcOrd="1" destOrd="0" presId="urn:microsoft.com/office/officeart/2005/8/layout/target3"/>
    <dgm:cxn modelId="{398DC5E5-0ADF-4A69-B049-4830459B4148}" type="presOf" srcId="{059B09D3-A781-482B-8E32-6B2B81B7B8C3}" destId="{05B46F55-8B14-4C79-A7BC-936B1F3C0FE5}" srcOrd="1" destOrd="0" presId="urn:microsoft.com/office/officeart/2005/8/layout/target3"/>
    <dgm:cxn modelId="{6DB05ED8-B96E-4D72-AD89-8DBD4CD97BF2}" srcId="{9A0976FF-9242-4E1C-A51D-E36E6D13DBF3}" destId="{43A77BF6-2E59-4860-B10E-1CE5DF5E9CFE}" srcOrd="0" destOrd="0" parTransId="{7A82CA5E-336C-4D20-9121-92380136FD57}" sibTransId="{BD7CFF4A-D9C9-4E6E-B60E-EEB81B224B8B}"/>
    <dgm:cxn modelId="{1678564A-C3D3-4418-9CB3-436AD6578ED6}" type="presOf" srcId="{0DF1C823-0F7B-4422-AAA5-654EB97BFABF}" destId="{BA409502-2458-4FDD-A90B-985465F50AEB}" srcOrd="1" destOrd="0" presId="urn:microsoft.com/office/officeart/2005/8/layout/target3"/>
    <dgm:cxn modelId="{9970EAD1-9D60-412A-BDF6-FCA4AD1E65CF}" type="presOf" srcId="{9A0976FF-9242-4E1C-A51D-E36E6D13DBF3}" destId="{F9CB90ED-290B-4B30-A0F6-06A801F547E8}" srcOrd="0" destOrd="0" presId="urn:microsoft.com/office/officeart/2005/8/layout/target3"/>
    <dgm:cxn modelId="{057F355C-ACCC-4B21-B3AC-74F1962B930A}" type="presParOf" srcId="{F9CB90ED-290B-4B30-A0F6-06A801F547E8}" destId="{9450593F-A11D-42B9-92BE-BA3219E7072F}" srcOrd="0" destOrd="0" presId="urn:microsoft.com/office/officeart/2005/8/layout/target3"/>
    <dgm:cxn modelId="{5C01068C-6E8F-45E1-B701-8105DFA0D217}" type="presParOf" srcId="{F9CB90ED-290B-4B30-A0F6-06A801F547E8}" destId="{1A8D97DD-2A0F-4478-9C60-7D91BF075ACE}" srcOrd="1" destOrd="0" presId="urn:microsoft.com/office/officeart/2005/8/layout/target3"/>
    <dgm:cxn modelId="{AB3394A4-7D46-4725-9C96-67704BE4DDFA}" type="presParOf" srcId="{F9CB90ED-290B-4B30-A0F6-06A801F547E8}" destId="{7C421859-4B0F-4EF3-8091-4D0755B824B4}" srcOrd="2" destOrd="0" presId="urn:microsoft.com/office/officeart/2005/8/layout/target3"/>
    <dgm:cxn modelId="{5098CD80-2808-4577-B60C-3D8328400C08}" type="presParOf" srcId="{F9CB90ED-290B-4B30-A0F6-06A801F547E8}" destId="{03DF2BCD-FA20-4EC1-8DAE-540A4CCE59E5}" srcOrd="3" destOrd="0" presId="urn:microsoft.com/office/officeart/2005/8/layout/target3"/>
    <dgm:cxn modelId="{D5C2CF0E-FFEE-402C-864A-30BB78424DBF}" type="presParOf" srcId="{F9CB90ED-290B-4B30-A0F6-06A801F547E8}" destId="{15EADFD5-508C-4C75-8ED5-A3829EC287AD}" srcOrd="4" destOrd="0" presId="urn:microsoft.com/office/officeart/2005/8/layout/target3"/>
    <dgm:cxn modelId="{914024D3-5FE6-4B65-9634-9320D74B077C}" type="presParOf" srcId="{F9CB90ED-290B-4B30-A0F6-06A801F547E8}" destId="{58B5F1C6-2C05-4AEE-A6B0-6BC9E3FF05C4}" srcOrd="5" destOrd="0" presId="urn:microsoft.com/office/officeart/2005/8/layout/target3"/>
    <dgm:cxn modelId="{A2EE815F-8BD8-4CD3-9077-17278E190A05}" type="presParOf" srcId="{F9CB90ED-290B-4B30-A0F6-06A801F547E8}" destId="{C0EA12D4-CE85-45BB-8689-3796FF728FA2}" srcOrd="6" destOrd="0" presId="urn:microsoft.com/office/officeart/2005/8/layout/target3"/>
    <dgm:cxn modelId="{6922B030-9C47-4A11-860D-0B83B3A888C8}" type="presParOf" srcId="{F9CB90ED-290B-4B30-A0F6-06A801F547E8}" destId="{4538AEB1-7A3C-45CE-B58C-407D2FE86CAF}" srcOrd="7" destOrd="0" presId="urn:microsoft.com/office/officeart/2005/8/layout/target3"/>
    <dgm:cxn modelId="{7EAEC54C-26CA-4EC2-813B-4BCD6AFD45A3}" type="presParOf" srcId="{F9CB90ED-290B-4B30-A0F6-06A801F547E8}" destId="{8DB92645-6661-4644-8E15-6C53EB383BA1}" srcOrd="8" destOrd="0" presId="urn:microsoft.com/office/officeart/2005/8/layout/target3"/>
    <dgm:cxn modelId="{7904CC6D-2214-4FF8-8138-30990D21EDB3}" type="presParOf" srcId="{F9CB90ED-290B-4B30-A0F6-06A801F547E8}" destId="{A0A00E51-090C-4DCF-B7B5-56B2DF021B2A}" srcOrd="9" destOrd="0" presId="urn:microsoft.com/office/officeart/2005/8/layout/target3"/>
    <dgm:cxn modelId="{D7D962FA-0E03-4F1B-AE8A-BC457D1108E8}" type="presParOf" srcId="{F9CB90ED-290B-4B30-A0F6-06A801F547E8}" destId="{F2C752C9-D9A6-43B0-891F-EF68D54A6A3E}" srcOrd="10" destOrd="0" presId="urn:microsoft.com/office/officeart/2005/8/layout/target3"/>
    <dgm:cxn modelId="{CB2F8135-05B2-46C8-B9BD-C20ED22E4405}" type="presParOf" srcId="{F9CB90ED-290B-4B30-A0F6-06A801F547E8}" destId="{F322BD63-BBC9-4CF0-9073-F070D40C9C6B}" srcOrd="11" destOrd="0" presId="urn:microsoft.com/office/officeart/2005/8/layout/target3"/>
    <dgm:cxn modelId="{E6F65D75-B83F-44AD-837D-019D11AD67F3}" type="presParOf" srcId="{F9CB90ED-290B-4B30-A0F6-06A801F547E8}" destId="{68F1D230-1C28-4CE9-9635-D027CF2C5D31}" srcOrd="12" destOrd="0" presId="urn:microsoft.com/office/officeart/2005/8/layout/target3"/>
    <dgm:cxn modelId="{ABE37621-127C-47D1-B510-E95C4F988EB0}" type="presParOf" srcId="{F9CB90ED-290B-4B30-A0F6-06A801F547E8}" destId="{3C301EBB-F9F0-4B2F-9C78-7F9C029019CE}" srcOrd="13" destOrd="0" presId="urn:microsoft.com/office/officeart/2005/8/layout/target3"/>
    <dgm:cxn modelId="{8CECA347-AAEB-4786-8C8B-C0C184CAE6B4}" type="presParOf" srcId="{F9CB90ED-290B-4B30-A0F6-06A801F547E8}" destId="{18EB691C-F836-490D-90A7-0817C014F961}" srcOrd="14" destOrd="0" presId="urn:microsoft.com/office/officeart/2005/8/layout/target3"/>
    <dgm:cxn modelId="{B31BEF7D-CD18-4C87-8E37-0E917C8ECD6C}" type="presParOf" srcId="{F9CB90ED-290B-4B30-A0F6-06A801F547E8}" destId="{7CEAA833-495B-47C5-94BF-AE11C8EBA8C7}" srcOrd="15" destOrd="0" presId="urn:microsoft.com/office/officeart/2005/8/layout/target3"/>
    <dgm:cxn modelId="{FD7BC38B-1F15-456D-B1D2-517579E43DED}" type="presParOf" srcId="{F9CB90ED-290B-4B30-A0F6-06A801F547E8}" destId="{6B8A9823-8927-43F3-9BF1-705118CB3BF7}" srcOrd="16" destOrd="0" presId="urn:microsoft.com/office/officeart/2005/8/layout/target3"/>
    <dgm:cxn modelId="{47D55B73-674A-43AC-B6FD-69309F1FB8F4}" type="presParOf" srcId="{F9CB90ED-290B-4B30-A0F6-06A801F547E8}" destId="{BA409502-2458-4FDD-A90B-985465F50AEB}" srcOrd="17" destOrd="0" presId="urn:microsoft.com/office/officeart/2005/8/layout/target3"/>
    <dgm:cxn modelId="{83E5AB48-A953-4B65-8976-417EBF90E3EA}" type="presParOf" srcId="{F9CB90ED-290B-4B30-A0F6-06A801F547E8}" destId="{ED0D70BE-1F79-46D7-9C82-51023C000A3A}" srcOrd="18" destOrd="0" presId="urn:microsoft.com/office/officeart/2005/8/layout/target3"/>
    <dgm:cxn modelId="{0F158CA7-EEE9-42A5-B10E-B6C345B68559}" type="presParOf" srcId="{F9CB90ED-290B-4B30-A0F6-06A801F547E8}" destId="{05B46F55-8B14-4C79-A7BC-936B1F3C0FE5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36FEA9-A883-42F9-B246-53689A2D4D61}" type="doc">
      <dgm:prSet loTypeId="urn:microsoft.com/office/officeart/2005/8/layout/arrow5" loCatId="process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0B7B683-1073-4E60-A3CD-B86735FF5A75}">
      <dgm:prSet/>
      <dgm:spPr/>
      <dgm:t>
        <a:bodyPr/>
        <a:lstStyle/>
        <a:p>
          <a:pPr rtl="0"/>
          <a:r>
            <a:rPr lang="ru-RU" smtClean="0"/>
            <a:t>Совместная деятельность - деятельность двух и более участников образовательного процесса</a:t>
          </a:r>
          <a:endParaRPr lang="ru-RU"/>
        </a:p>
      </dgm:t>
    </dgm:pt>
    <dgm:pt modelId="{5515B92B-84F4-41CE-BAB5-E4D6ADC40793}" type="parTrans" cxnId="{BA558485-2973-4300-932B-3374FE066119}">
      <dgm:prSet/>
      <dgm:spPr/>
      <dgm:t>
        <a:bodyPr/>
        <a:lstStyle/>
        <a:p>
          <a:endParaRPr lang="ru-RU"/>
        </a:p>
      </dgm:t>
    </dgm:pt>
    <dgm:pt modelId="{7A2436E9-5E4F-48EE-A6AA-C3F95848388B}" type="sibTrans" cxnId="{BA558485-2973-4300-932B-3374FE066119}">
      <dgm:prSet/>
      <dgm:spPr/>
      <dgm:t>
        <a:bodyPr/>
        <a:lstStyle/>
        <a:p>
          <a:endParaRPr lang="ru-RU"/>
        </a:p>
      </dgm:t>
    </dgm:pt>
    <dgm:pt modelId="{E69C8DB9-FEFF-483F-8461-D4FE2DE80E67}">
      <dgm:prSet/>
      <dgm:spPr/>
      <dgm:t>
        <a:bodyPr/>
        <a:lstStyle/>
        <a:p>
          <a:pPr rtl="0"/>
          <a:r>
            <a:rPr lang="ru-RU" dirty="0" smtClean="0"/>
            <a:t>отличается наличием партнерской позиции взрослого и партнерской формой организации деятельности</a:t>
          </a:r>
          <a:endParaRPr lang="ru-RU" dirty="0"/>
        </a:p>
      </dgm:t>
    </dgm:pt>
    <dgm:pt modelId="{D4033850-DDE1-44A7-8891-6A956BA7AD5F}" type="parTrans" cxnId="{A79385BB-E3E6-48DC-A890-BF0FF502A1BA}">
      <dgm:prSet/>
      <dgm:spPr/>
      <dgm:t>
        <a:bodyPr/>
        <a:lstStyle/>
        <a:p>
          <a:endParaRPr lang="ru-RU"/>
        </a:p>
      </dgm:t>
    </dgm:pt>
    <dgm:pt modelId="{590F9552-C2BA-4F0E-B0FB-AA4C8B23BF3E}" type="sibTrans" cxnId="{A79385BB-E3E6-48DC-A890-BF0FF502A1BA}">
      <dgm:prSet/>
      <dgm:spPr/>
      <dgm:t>
        <a:bodyPr/>
        <a:lstStyle/>
        <a:p>
          <a:endParaRPr lang="ru-RU"/>
        </a:p>
      </dgm:t>
    </dgm:pt>
    <dgm:pt modelId="{D1780D68-6A73-43DE-94F1-2F59C6834277}" type="pres">
      <dgm:prSet presAssocID="{9936FEA9-A883-42F9-B246-53689A2D4D6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28C22C-B2CB-434B-8E91-A43C4AA64BA7}" type="pres">
      <dgm:prSet presAssocID="{80B7B683-1073-4E60-A3CD-B86735FF5A7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A5A74-F138-4582-B406-123D6BE7F13C}" type="pres">
      <dgm:prSet presAssocID="{E69C8DB9-FEFF-483F-8461-D4FE2DE80E6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558485-2973-4300-932B-3374FE066119}" srcId="{9936FEA9-A883-42F9-B246-53689A2D4D61}" destId="{80B7B683-1073-4E60-A3CD-B86735FF5A75}" srcOrd="0" destOrd="0" parTransId="{5515B92B-84F4-41CE-BAB5-E4D6ADC40793}" sibTransId="{7A2436E9-5E4F-48EE-A6AA-C3F95848388B}"/>
    <dgm:cxn modelId="{1E1F6717-08CD-4A9E-87C8-1721D0B6468E}" type="presOf" srcId="{E69C8DB9-FEFF-483F-8461-D4FE2DE80E67}" destId="{4EFA5A74-F138-4582-B406-123D6BE7F13C}" srcOrd="0" destOrd="0" presId="urn:microsoft.com/office/officeart/2005/8/layout/arrow5"/>
    <dgm:cxn modelId="{B4ED8D6B-6EB2-4DFE-9FBA-7DA27270933A}" type="presOf" srcId="{80B7B683-1073-4E60-A3CD-B86735FF5A75}" destId="{8528C22C-B2CB-434B-8E91-A43C4AA64BA7}" srcOrd="0" destOrd="0" presId="urn:microsoft.com/office/officeart/2005/8/layout/arrow5"/>
    <dgm:cxn modelId="{A79385BB-E3E6-48DC-A890-BF0FF502A1BA}" srcId="{9936FEA9-A883-42F9-B246-53689A2D4D61}" destId="{E69C8DB9-FEFF-483F-8461-D4FE2DE80E67}" srcOrd="1" destOrd="0" parTransId="{D4033850-DDE1-44A7-8891-6A956BA7AD5F}" sibTransId="{590F9552-C2BA-4F0E-B0FB-AA4C8B23BF3E}"/>
    <dgm:cxn modelId="{DB1A6121-4E9B-41CE-969B-C8E79EDE4730}" type="presOf" srcId="{9936FEA9-A883-42F9-B246-53689A2D4D61}" destId="{D1780D68-6A73-43DE-94F1-2F59C6834277}" srcOrd="0" destOrd="0" presId="urn:microsoft.com/office/officeart/2005/8/layout/arrow5"/>
    <dgm:cxn modelId="{62FCD874-2E6F-4F90-9E4A-7C1EC89056F5}" type="presParOf" srcId="{D1780D68-6A73-43DE-94F1-2F59C6834277}" destId="{8528C22C-B2CB-434B-8E91-A43C4AA64BA7}" srcOrd="0" destOrd="0" presId="urn:microsoft.com/office/officeart/2005/8/layout/arrow5"/>
    <dgm:cxn modelId="{442ED7F1-1B56-4244-8562-C577950F7FBD}" type="presParOf" srcId="{D1780D68-6A73-43DE-94F1-2F59C6834277}" destId="{4EFA5A74-F138-4582-B406-123D6BE7F13C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825BB-8342-429F-8261-544BEF63664C}" type="doc">
      <dgm:prSet loTypeId="urn:microsoft.com/office/officeart/2005/8/layout/b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C28691-ECFE-4A18-8B86-D9645200E9C5}">
      <dgm:prSet/>
      <dgm:spPr/>
      <dgm:t>
        <a:bodyPr/>
        <a:lstStyle/>
        <a:p>
          <a:pPr rtl="0"/>
          <a:r>
            <a:rPr lang="ru-RU" i="1" smtClean="0"/>
            <a:t>Методы обучения (дидактические методы)</a:t>
          </a:r>
          <a:endParaRPr lang="ru-RU"/>
        </a:p>
      </dgm:t>
    </dgm:pt>
    <dgm:pt modelId="{5940469A-A85E-4BFD-9B3B-0DC6D4700413}" type="parTrans" cxnId="{053C75EB-5F56-4626-A0A9-566680835518}">
      <dgm:prSet/>
      <dgm:spPr/>
      <dgm:t>
        <a:bodyPr/>
        <a:lstStyle/>
        <a:p>
          <a:endParaRPr lang="ru-RU"/>
        </a:p>
      </dgm:t>
    </dgm:pt>
    <dgm:pt modelId="{FA75001B-4600-4A3F-A765-63820D871F58}" type="sibTrans" cxnId="{053C75EB-5F56-4626-A0A9-566680835518}">
      <dgm:prSet/>
      <dgm:spPr/>
      <dgm:t>
        <a:bodyPr/>
        <a:lstStyle/>
        <a:p>
          <a:endParaRPr lang="ru-RU"/>
        </a:p>
      </dgm:t>
    </dgm:pt>
    <dgm:pt modelId="{54938111-6D63-4B7C-A1A2-C5D2D010A1EC}">
      <dgm:prSet/>
      <dgm:spPr/>
      <dgm:t>
        <a:bodyPr/>
        <a:lstStyle/>
        <a:p>
          <a:pPr rtl="0"/>
          <a:r>
            <a:rPr lang="ru-RU" smtClean="0"/>
            <a:t>совокупность путей, способов достижения целей, решения задач образования </a:t>
          </a:r>
          <a:endParaRPr lang="ru-RU"/>
        </a:p>
      </dgm:t>
    </dgm:pt>
    <dgm:pt modelId="{93330E65-7C42-4DD2-923B-A8188FEBB7E2}" type="parTrans" cxnId="{205C1EFF-A162-4691-B611-61FD101B0BD7}">
      <dgm:prSet/>
      <dgm:spPr/>
      <dgm:t>
        <a:bodyPr/>
        <a:lstStyle/>
        <a:p>
          <a:endParaRPr lang="ru-RU"/>
        </a:p>
      </dgm:t>
    </dgm:pt>
    <dgm:pt modelId="{515392F9-F173-4461-9ABB-9DD9A001351A}" type="sibTrans" cxnId="{205C1EFF-A162-4691-B611-61FD101B0BD7}">
      <dgm:prSet/>
      <dgm:spPr/>
      <dgm:t>
        <a:bodyPr/>
        <a:lstStyle/>
        <a:p>
          <a:endParaRPr lang="ru-RU"/>
        </a:p>
      </dgm:t>
    </dgm:pt>
    <dgm:pt modelId="{104DA722-ED10-4B91-BA83-46F17E5DEC52}">
      <dgm:prSet/>
      <dgm:spPr/>
      <dgm:t>
        <a:bodyPr/>
        <a:lstStyle/>
        <a:p>
          <a:pPr rtl="0"/>
          <a:r>
            <a:rPr lang="ru-RU" i="1" dirty="0" smtClean="0"/>
            <a:t>Методы воспитания </a:t>
          </a:r>
          <a:endParaRPr lang="ru-RU" dirty="0"/>
        </a:p>
      </dgm:t>
    </dgm:pt>
    <dgm:pt modelId="{95EE5432-1379-4C40-9B6C-CCD4B8CCC99B}" type="parTrans" cxnId="{D5846E4F-0166-417A-9D4D-EC5409B03812}">
      <dgm:prSet/>
      <dgm:spPr/>
      <dgm:t>
        <a:bodyPr/>
        <a:lstStyle/>
        <a:p>
          <a:endParaRPr lang="ru-RU"/>
        </a:p>
      </dgm:t>
    </dgm:pt>
    <dgm:pt modelId="{5CF97554-B37E-4F52-9343-89DAC090D925}" type="sibTrans" cxnId="{D5846E4F-0166-417A-9D4D-EC5409B03812}">
      <dgm:prSet/>
      <dgm:spPr/>
      <dgm:t>
        <a:bodyPr/>
        <a:lstStyle/>
        <a:p>
          <a:endParaRPr lang="ru-RU"/>
        </a:p>
      </dgm:t>
    </dgm:pt>
    <dgm:pt modelId="{C87BFCB0-4609-4E03-B9CE-33B0BF7CA2D1}">
      <dgm:prSet/>
      <dgm:spPr/>
      <dgm:t>
        <a:bodyPr/>
        <a:lstStyle/>
        <a:p>
          <a:pPr rtl="0"/>
          <a:r>
            <a:rPr lang="ru-RU" smtClean="0"/>
            <a:t>общественно обусловленные способы педагогически целесообразного взаимодействия между взрослыми и детьми </a:t>
          </a:r>
          <a:endParaRPr lang="ru-RU"/>
        </a:p>
      </dgm:t>
    </dgm:pt>
    <dgm:pt modelId="{1D663363-6D41-41E8-B653-838A38C44141}" type="parTrans" cxnId="{F86DAC6F-16F3-4EE6-8625-BE2BA5F8CBE9}">
      <dgm:prSet/>
      <dgm:spPr/>
      <dgm:t>
        <a:bodyPr/>
        <a:lstStyle/>
        <a:p>
          <a:endParaRPr lang="ru-RU"/>
        </a:p>
      </dgm:t>
    </dgm:pt>
    <dgm:pt modelId="{B681AFE7-4196-4BE1-8201-2CAF264A21B3}" type="sibTrans" cxnId="{F86DAC6F-16F3-4EE6-8625-BE2BA5F8CBE9}">
      <dgm:prSet/>
      <dgm:spPr/>
      <dgm:t>
        <a:bodyPr/>
        <a:lstStyle/>
        <a:p>
          <a:endParaRPr lang="ru-RU"/>
        </a:p>
      </dgm:t>
    </dgm:pt>
    <dgm:pt modelId="{331BE0D2-DAED-485C-9CAF-A158F2986A4D}" type="pres">
      <dgm:prSet presAssocID="{EEB825BB-8342-429F-8261-544BEF63664C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D7E175-C659-40CF-B9D6-354813AA6E9D}" type="pres">
      <dgm:prSet presAssocID="{0FC28691-ECFE-4A18-8B86-D9645200E9C5}" presName="compNode" presStyleCnt="0"/>
      <dgm:spPr/>
    </dgm:pt>
    <dgm:pt modelId="{BF0F88FA-6AEF-478B-94A3-31B565444679}" type="pres">
      <dgm:prSet presAssocID="{0FC28691-ECFE-4A18-8B86-D9645200E9C5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4A16B-95DE-423A-9410-0C03E81A2251}" type="pres">
      <dgm:prSet presAssocID="{0FC28691-ECFE-4A18-8B86-D9645200E9C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0D5DA-2E32-4D9D-9D0E-B467F9A9D3E5}" type="pres">
      <dgm:prSet presAssocID="{0FC28691-ECFE-4A18-8B86-D9645200E9C5}" presName="parentRect" presStyleLbl="alignNode1" presStyleIdx="0" presStyleCnt="2"/>
      <dgm:spPr/>
      <dgm:t>
        <a:bodyPr/>
        <a:lstStyle/>
        <a:p>
          <a:endParaRPr lang="ru-RU"/>
        </a:p>
      </dgm:t>
    </dgm:pt>
    <dgm:pt modelId="{26FD6C6A-2F04-4138-936A-FC79BF97A4A7}" type="pres">
      <dgm:prSet presAssocID="{0FC28691-ECFE-4A18-8B86-D9645200E9C5}" presName="adorn" presStyleLbl="fgAccFollowNode1" presStyleIdx="0" presStyleCnt="2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54BEAE-A463-4F1D-9883-B9323D2B296A}" type="pres">
      <dgm:prSet presAssocID="{FA75001B-4600-4A3F-A765-63820D871F5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793C1FC-7759-4F24-B741-997843E0A225}" type="pres">
      <dgm:prSet presAssocID="{104DA722-ED10-4B91-BA83-46F17E5DEC52}" presName="compNode" presStyleCnt="0"/>
      <dgm:spPr/>
    </dgm:pt>
    <dgm:pt modelId="{A7BA2F17-3B5B-4E2E-9D04-E901B8F046E9}" type="pres">
      <dgm:prSet presAssocID="{104DA722-ED10-4B91-BA83-46F17E5DEC52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121A-97A1-45FE-8273-BEAA07C13F89}" type="pres">
      <dgm:prSet presAssocID="{104DA722-ED10-4B91-BA83-46F17E5DEC5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58590-9A41-4463-BBD1-BE4BFAEF038F}" type="pres">
      <dgm:prSet presAssocID="{104DA722-ED10-4B91-BA83-46F17E5DEC52}" presName="parentRect" presStyleLbl="alignNode1" presStyleIdx="1" presStyleCnt="2"/>
      <dgm:spPr/>
      <dgm:t>
        <a:bodyPr/>
        <a:lstStyle/>
        <a:p>
          <a:endParaRPr lang="ru-RU"/>
        </a:p>
      </dgm:t>
    </dgm:pt>
    <dgm:pt modelId="{C2958E72-EA97-4CFC-976B-5285D5313B99}" type="pres">
      <dgm:prSet presAssocID="{104DA722-ED10-4B91-BA83-46F17E5DEC52}" presName="adorn" presStyleLbl="fgAccFollowNode1" presStyleIdx="1" presStyleCnt="2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67EE0C1C-34D6-4254-A0F2-BE1E3855CDF1}" type="presOf" srcId="{EEB825BB-8342-429F-8261-544BEF63664C}" destId="{331BE0D2-DAED-485C-9CAF-A158F2986A4D}" srcOrd="0" destOrd="0" presId="urn:microsoft.com/office/officeart/2005/8/layout/bList2"/>
    <dgm:cxn modelId="{205C1EFF-A162-4691-B611-61FD101B0BD7}" srcId="{0FC28691-ECFE-4A18-8B86-D9645200E9C5}" destId="{54938111-6D63-4B7C-A1A2-C5D2D010A1EC}" srcOrd="0" destOrd="0" parTransId="{93330E65-7C42-4DD2-923B-A8188FEBB7E2}" sibTransId="{515392F9-F173-4461-9ABB-9DD9A001351A}"/>
    <dgm:cxn modelId="{1665DA2F-0ED9-4DC3-8CC7-6DC95636928D}" type="presOf" srcId="{104DA722-ED10-4B91-BA83-46F17E5DEC52}" destId="{5C358590-9A41-4463-BBD1-BE4BFAEF038F}" srcOrd="1" destOrd="0" presId="urn:microsoft.com/office/officeart/2005/8/layout/bList2"/>
    <dgm:cxn modelId="{D5846E4F-0166-417A-9D4D-EC5409B03812}" srcId="{EEB825BB-8342-429F-8261-544BEF63664C}" destId="{104DA722-ED10-4B91-BA83-46F17E5DEC52}" srcOrd="1" destOrd="0" parTransId="{95EE5432-1379-4C40-9B6C-CCD4B8CCC99B}" sibTransId="{5CF97554-B37E-4F52-9343-89DAC090D925}"/>
    <dgm:cxn modelId="{F86DAC6F-16F3-4EE6-8625-BE2BA5F8CBE9}" srcId="{104DA722-ED10-4B91-BA83-46F17E5DEC52}" destId="{C87BFCB0-4609-4E03-B9CE-33B0BF7CA2D1}" srcOrd="0" destOrd="0" parTransId="{1D663363-6D41-41E8-B653-838A38C44141}" sibTransId="{B681AFE7-4196-4BE1-8201-2CAF264A21B3}"/>
    <dgm:cxn modelId="{CD6ED18A-B60D-4C7E-929B-D2EB9BB40909}" type="presOf" srcId="{0FC28691-ECFE-4A18-8B86-D9645200E9C5}" destId="{FD64A16B-95DE-423A-9410-0C03E81A2251}" srcOrd="0" destOrd="0" presId="urn:microsoft.com/office/officeart/2005/8/layout/bList2"/>
    <dgm:cxn modelId="{6D8937C9-D436-406D-A39B-D88735951082}" type="presOf" srcId="{104DA722-ED10-4B91-BA83-46F17E5DEC52}" destId="{3ADB121A-97A1-45FE-8273-BEAA07C13F89}" srcOrd="0" destOrd="0" presId="urn:microsoft.com/office/officeart/2005/8/layout/bList2"/>
    <dgm:cxn modelId="{95F74394-D340-4D7D-8A9B-B5F6AE30A846}" type="presOf" srcId="{FA75001B-4600-4A3F-A765-63820D871F58}" destId="{AA54BEAE-A463-4F1D-9883-B9323D2B296A}" srcOrd="0" destOrd="0" presId="urn:microsoft.com/office/officeart/2005/8/layout/bList2"/>
    <dgm:cxn modelId="{053C75EB-5F56-4626-A0A9-566680835518}" srcId="{EEB825BB-8342-429F-8261-544BEF63664C}" destId="{0FC28691-ECFE-4A18-8B86-D9645200E9C5}" srcOrd="0" destOrd="0" parTransId="{5940469A-A85E-4BFD-9B3B-0DC6D4700413}" sibTransId="{FA75001B-4600-4A3F-A765-63820D871F58}"/>
    <dgm:cxn modelId="{F4055773-83D9-44FD-9118-178741787DED}" type="presOf" srcId="{54938111-6D63-4B7C-A1A2-C5D2D010A1EC}" destId="{BF0F88FA-6AEF-478B-94A3-31B565444679}" srcOrd="0" destOrd="0" presId="urn:microsoft.com/office/officeart/2005/8/layout/bList2"/>
    <dgm:cxn modelId="{CCC3594E-41FD-4EB6-A295-81BD017B0ED9}" type="presOf" srcId="{0FC28691-ECFE-4A18-8B86-D9645200E9C5}" destId="{91C0D5DA-2E32-4D9D-9D0E-B467F9A9D3E5}" srcOrd="1" destOrd="0" presId="urn:microsoft.com/office/officeart/2005/8/layout/bList2"/>
    <dgm:cxn modelId="{D343E399-992E-494C-972D-9D9E89D7329D}" type="presOf" srcId="{C87BFCB0-4609-4E03-B9CE-33B0BF7CA2D1}" destId="{A7BA2F17-3B5B-4E2E-9D04-E901B8F046E9}" srcOrd="0" destOrd="0" presId="urn:microsoft.com/office/officeart/2005/8/layout/bList2"/>
    <dgm:cxn modelId="{132217F2-B2C1-4152-8765-F52970075ED5}" type="presParOf" srcId="{331BE0D2-DAED-485C-9CAF-A158F2986A4D}" destId="{1FD7E175-C659-40CF-B9D6-354813AA6E9D}" srcOrd="0" destOrd="0" presId="urn:microsoft.com/office/officeart/2005/8/layout/bList2"/>
    <dgm:cxn modelId="{7554C199-ED83-4FD8-B090-426E970CEB33}" type="presParOf" srcId="{1FD7E175-C659-40CF-B9D6-354813AA6E9D}" destId="{BF0F88FA-6AEF-478B-94A3-31B565444679}" srcOrd="0" destOrd="0" presId="urn:microsoft.com/office/officeart/2005/8/layout/bList2"/>
    <dgm:cxn modelId="{870509D2-33AF-4B6A-BDF9-299B9CC83333}" type="presParOf" srcId="{1FD7E175-C659-40CF-B9D6-354813AA6E9D}" destId="{FD64A16B-95DE-423A-9410-0C03E81A2251}" srcOrd="1" destOrd="0" presId="urn:microsoft.com/office/officeart/2005/8/layout/bList2"/>
    <dgm:cxn modelId="{7A707492-7492-44E3-B197-3A2933AEBA7A}" type="presParOf" srcId="{1FD7E175-C659-40CF-B9D6-354813AA6E9D}" destId="{91C0D5DA-2E32-4D9D-9D0E-B467F9A9D3E5}" srcOrd="2" destOrd="0" presId="urn:microsoft.com/office/officeart/2005/8/layout/bList2"/>
    <dgm:cxn modelId="{AAD1BADF-1F0B-45B6-B674-A293449C5779}" type="presParOf" srcId="{1FD7E175-C659-40CF-B9D6-354813AA6E9D}" destId="{26FD6C6A-2F04-4138-936A-FC79BF97A4A7}" srcOrd="3" destOrd="0" presId="urn:microsoft.com/office/officeart/2005/8/layout/bList2"/>
    <dgm:cxn modelId="{14B2DB13-D944-4A7E-8D4C-F5D8899E2F54}" type="presParOf" srcId="{331BE0D2-DAED-485C-9CAF-A158F2986A4D}" destId="{AA54BEAE-A463-4F1D-9883-B9323D2B296A}" srcOrd="1" destOrd="0" presId="urn:microsoft.com/office/officeart/2005/8/layout/bList2"/>
    <dgm:cxn modelId="{2D676617-CB2F-4CEC-8F16-62D33DC31F32}" type="presParOf" srcId="{331BE0D2-DAED-485C-9CAF-A158F2986A4D}" destId="{8793C1FC-7759-4F24-B741-997843E0A225}" srcOrd="2" destOrd="0" presId="urn:microsoft.com/office/officeart/2005/8/layout/bList2"/>
    <dgm:cxn modelId="{FD7346F4-415B-4D9B-B34B-856519F76C4F}" type="presParOf" srcId="{8793C1FC-7759-4F24-B741-997843E0A225}" destId="{A7BA2F17-3B5B-4E2E-9D04-E901B8F046E9}" srcOrd="0" destOrd="0" presId="urn:microsoft.com/office/officeart/2005/8/layout/bList2"/>
    <dgm:cxn modelId="{FEA1BEE1-4377-40C8-80F5-A25E15710D59}" type="presParOf" srcId="{8793C1FC-7759-4F24-B741-997843E0A225}" destId="{3ADB121A-97A1-45FE-8273-BEAA07C13F89}" srcOrd="1" destOrd="0" presId="urn:microsoft.com/office/officeart/2005/8/layout/bList2"/>
    <dgm:cxn modelId="{69470250-FAB0-4EAD-987C-65F00E068190}" type="presParOf" srcId="{8793C1FC-7759-4F24-B741-997843E0A225}" destId="{5C358590-9A41-4463-BBD1-BE4BFAEF038F}" srcOrd="2" destOrd="0" presId="urn:microsoft.com/office/officeart/2005/8/layout/bList2"/>
    <dgm:cxn modelId="{E34BAE99-A934-412E-9564-7CA370BE9ED8}" type="presParOf" srcId="{8793C1FC-7759-4F24-B741-997843E0A225}" destId="{C2958E72-EA97-4CFC-976B-5285D5313B99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F19271-BB84-41C5-A928-04823ED44038}" type="doc">
      <dgm:prSet loTypeId="urn:microsoft.com/office/officeart/2005/8/layout/v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F79B6F-420E-4DFA-A81A-8DE4E7B2B15E}">
      <dgm:prSet/>
      <dgm:spPr>
        <a:solidFill>
          <a:srgbClr val="C00000"/>
        </a:solidFill>
      </dgm:spPr>
      <dgm:t>
        <a:bodyPr/>
        <a:lstStyle/>
        <a:p>
          <a:pPr rtl="0"/>
          <a:r>
            <a:rPr lang="ru-RU" i="1" smtClean="0"/>
            <a:t>Наглядные методы</a:t>
          </a:r>
          <a:r>
            <a:rPr lang="ru-RU" smtClean="0"/>
            <a:t> </a:t>
          </a:r>
          <a:endParaRPr lang="ru-RU"/>
        </a:p>
      </dgm:t>
    </dgm:pt>
    <dgm:pt modelId="{22858ED0-66DE-499D-A160-9570BB4345CB}" type="parTrans" cxnId="{7A3499FD-D87B-4D8F-B945-82CE9D2273D7}">
      <dgm:prSet/>
      <dgm:spPr/>
      <dgm:t>
        <a:bodyPr/>
        <a:lstStyle/>
        <a:p>
          <a:endParaRPr lang="ru-RU"/>
        </a:p>
      </dgm:t>
    </dgm:pt>
    <dgm:pt modelId="{0642BBB3-FD87-4FB2-8099-51DA3E754B86}" type="sibTrans" cxnId="{7A3499FD-D87B-4D8F-B945-82CE9D2273D7}">
      <dgm:prSet/>
      <dgm:spPr/>
      <dgm:t>
        <a:bodyPr/>
        <a:lstStyle/>
        <a:p>
          <a:endParaRPr lang="ru-RU"/>
        </a:p>
      </dgm:t>
    </dgm:pt>
    <dgm:pt modelId="{9F25E57F-D251-4A49-B3D1-A20071103C73}">
      <dgm:prSet/>
      <dgm:spPr>
        <a:solidFill>
          <a:srgbClr val="FF9933">
            <a:alpha val="89804"/>
          </a:srgbClr>
        </a:solidFill>
      </dgm:spPr>
      <dgm:t>
        <a:bodyPr/>
        <a:lstStyle/>
        <a:p>
          <a:pPr rtl="0"/>
          <a:r>
            <a:rPr lang="ru-RU" smtClean="0"/>
            <a:t>наблюдения, показ предметов, картин, иллюстраций, использование ТСО и дидактиче­ских пособий и др. </a:t>
          </a:r>
          <a:endParaRPr lang="ru-RU"/>
        </a:p>
      </dgm:t>
    </dgm:pt>
    <dgm:pt modelId="{F7E14880-A054-431C-B1F1-C1B2E2CD2F68}" type="parTrans" cxnId="{9EA7C41C-671D-4C5D-BAE7-551F2B8C13EA}">
      <dgm:prSet/>
      <dgm:spPr/>
      <dgm:t>
        <a:bodyPr/>
        <a:lstStyle/>
        <a:p>
          <a:endParaRPr lang="ru-RU"/>
        </a:p>
      </dgm:t>
    </dgm:pt>
    <dgm:pt modelId="{19E6F33D-A1F6-4D08-AC04-D480D4EE52A5}" type="sibTrans" cxnId="{9EA7C41C-671D-4C5D-BAE7-551F2B8C13EA}">
      <dgm:prSet/>
      <dgm:spPr/>
      <dgm:t>
        <a:bodyPr/>
        <a:lstStyle/>
        <a:p>
          <a:endParaRPr lang="ru-RU"/>
        </a:p>
      </dgm:t>
    </dgm:pt>
    <dgm:pt modelId="{32CDAAD1-541B-41A7-AB0E-A242DD4FE483}">
      <dgm:prSet/>
      <dgm:spPr>
        <a:solidFill>
          <a:srgbClr val="C00000"/>
        </a:solidFill>
      </dgm:spPr>
      <dgm:t>
        <a:bodyPr/>
        <a:lstStyle/>
        <a:p>
          <a:pPr rtl="0"/>
          <a:r>
            <a:rPr lang="ru-RU" i="1" smtClean="0"/>
            <a:t>Словесные методы</a:t>
          </a:r>
          <a:r>
            <a:rPr lang="ru-RU" smtClean="0"/>
            <a:t> </a:t>
          </a:r>
          <a:endParaRPr lang="ru-RU"/>
        </a:p>
      </dgm:t>
    </dgm:pt>
    <dgm:pt modelId="{B583070D-2A47-4C75-A6BE-D1B5A47D6AD9}" type="parTrans" cxnId="{A08DF200-77E9-4721-AA91-7EA4EF0BF20A}">
      <dgm:prSet/>
      <dgm:spPr/>
      <dgm:t>
        <a:bodyPr/>
        <a:lstStyle/>
        <a:p>
          <a:endParaRPr lang="ru-RU"/>
        </a:p>
      </dgm:t>
    </dgm:pt>
    <dgm:pt modelId="{37FBEB63-B3BD-4839-8F4A-A853FBDC093D}" type="sibTrans" cxnId="{A08DF200-77E9-4721-AA91-7EA4EF0BF20A}">
      <dgm:prSet/>
      <dgm:spPr/>
      <dgm:t>
        <a:bodyPr/>
        <a:lstStyle/>
        <a:p>
          <a:endParaRPr lang="ru-RU"/>
        </a:p>
      </dgm:t>
    </dgm:pt>
    <dgm:pt modelId="{CDF181B4-95A6-4DC6-9919-83244371AD1C}">
      <dgm:prSet/>
      <dgm:spPr>
        <a:solidFill>
          <a:srgbClr val="FF9933">
            <a:alpha val="90000"/>
          </a:srgbClr>
        </a:solidFill>
      </dgm:spPr>
      <dgm:t>
        <a:bodyPr/>
        <a:lstStyle/>
        <a:p>
          <a:pPr rtl="0"/>
          <a:r>
            <a:rPr lang="ru-RU" smtClean="0"/>
            <a:t>связаны с использованием слова как сред­ства коммуникации, передачи информации. </a:t>
          </a:r>
          <a:endParaRPr lang="ru-RU"/>
        </a:p>
      </dgm:t>
    </dgm:pt>
    <dgm:pt modelId="{11BDE0F1-3624-4352-AF9D-A065005D4C83}" type="parTrans" cxnId="{A3195B7E-71E2-41B9-8205-A02E02280759}">
      <dgm:prSet/>
      <dgm:spPr/>
      <dgm:t>
        <a:bodyPr/>
        <a:lstStyle/>
        <a:p>
          <a:endParaRPr lang="ru-RU"/>
        </a:p>
      </dgm:t>
    </dgm:pt>
    <dgm:pt modelId="{85C4572A-BD4E-4527-8082-48420BE8D294}" type="sibTrans" cxnId="{A3195B7E-71E2-41B9-8205-A02E02280759}">
      <dgm:prSet/>
      <dgm:spPr/>
      <dgm:t>
        <a:bodyPr/>
        <a:lstStyle/>
        <a:p>
          <a:endParaRPr lang="ru-RU"/>
        </a:p>
      </dgm:t>
    </dgm:pt>
    <dgm:pt modelId="{A3F5B698-EE3F-40CE-99CB-58CED5483EB8}">
      <dgm:prSet/>
      <dgm:spPr>
        <a:solidFill>
          <a:srgbClr val="C00000"/>
        </a:solidFill>
      </dgm:spPr>
      <dgm:t>
        <a:bodyPr/>
        <a:lstStyle/>
        <a:p>
          <a:pPr rtl="0"/>
          <a:r>
            <a:rPr lang="ru-RU" i="1" smtClean="0"/>
            <a:t>Практические методы</a:t>
          </a:r>
          <a:r>
            <a:rPr lang="ru-RU" smtClean="0"/>
            <a:t> </a:t>
          </a:r>
          <a:endParaRPr lang="ru-RU"/>
        </a:p>
      </dgm:t>
    </dgm:pt>
    <dgm:pt modelId="{A428AE26-5DC6-43E9-96ED-0C9DAB512F70}" type="parTrans" cxnId="{9EF910A1-3356-4153-A941-D52C84C2C425}">
      <dgm:prSet/>
      <dgm:spPr/>
      <dgm:t>
        <a:bodyPr/>
        <a:lstStyle/>
        <a:p>
          <a:endParaRPr lang="ru-RU"/>
        </a:p>
      </dgm:t>
    </dgm:pt>
    <dgm:pt modelId="{A54D325E-3655-41F9-B709-B55690288D1E}" type="sibTrans" cxnId="{9EF910A1-3356-4153-A941-D52C84C2C425}">
      <dgm:prSet/>
      <dgm:spPr/>
      <dgm:t>
        <a:bodyPr/>
        <a:lstStyle/>
        <a:p>
          <a:endParaRPr lang="ru-RU"/>
        </a:p>
      </dgm:t>
    </dgm:pt>
    <dgm:pt modelId="{844C651E-FD5A-469F-8E60-693C18883B9E}">
      <dgm:prSet/>
      <dgm:spPr>
        <a:solidFill>
          <a:srgbClr val="FF9933">
            <a:alpha val="90000"/>
          </a:srgbClr>
        </a:solidFill>
        <a:ln>
          <a:solidFill>
            <a:schemeClr val="accent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pPr rtl="0"/>
          <a:r>
            <a:rPr lang="ru-RU" dirty="0" smtClean="0"/>
            <a:t>связаны с освоением и применением знаний, умений и навыков в практической деятельности посред­ством упражнений, в различных играх, инсценировках, проектах, поручениях, тренингах и т.д.</a:t>
          </a:r>
          <a:endParaRPr lang="ru-RU" dirty="0"/>
        </a:p>
      </dgm:t>
    </dgm:pt>
    <dgm:pt modelId="{C50F2801-CDCC-407A-ABC5-ABBA43D40379}" type="parTrans" cxnId="{4841B8D6-2856-44C9-B678-BEB35C105C98}">
      <dgm:prSet/>
      <dgm:spPr/>
      <dgm:t>
        <a:bodyPr/>
        <a:lstStyle/>
        <a:p>
          <a:endParaRPr lang="ru-RU"/>
        </a:p>
      </dgm:t>
    </dgm:pt>
    <dgm:pt modelId="{612BFC4E-47AF-4CE6-9B2C-763B35C417F7}" type="sibTrans" cxnId="{4841B8D6-2856-44C9-B678-BEB35C105C98}">
      <dgm:prSet/>
      <dgm:spPr/>
      <dgm:t>
        <a:bodyPr/>
        <a:lstStyle/>
        <a:p>
          <a:endParaRPr lang="ru-RU"/>
        </a:p>
      </dgm:t>
    </dgm:pt>
    <dgm:pt modelId="{AFA646B3-B96A-41DA-9C0D-36AB181A2BAF}" type="pres">
      <dgm:prSet presAssocID="{18F19271-BB84-41C5-A928-04823ED4403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940920-816C-4202-8EE1-DF339DE617C4}" type="pres">
      <dgm:prSet presAssocID="{82F79B6F-420E-4DFA-A81A-8DE4E7B2B15E}" presName="linNode" presStyleCnt="0"/>
      <dgm:spPr/>
    </dgm:pt>
    <dgm:pt modelId="{37A41245-057D-4107-A198-141D4B53D25B}" type="pres">
      <dgm:prSet presAssocID="{82F79B6F-420E-4DFA-A81A-8DE4E7B2B15E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DE147-3CBD-4652-BC2A-5F2ED10EE60D}" type="pres">
      <dgm:prSet presAssocID="{82F79B6F-420E-4DFA-A81A-8DE4E7B2B15E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C2BB60-3EB9-474A-B7E6-C635D93FEC4C}" type="pres">
      <dgm:prSet presAssocID="{0642BBB3-FD87-4FB2-8099-51DA3E754B86}" presName="spacing" presStyleCnt="0"/>
      <dgm:spPr/>
    </dgm:pt>
    <dgm:pt modelId="{15157B02-BEBA-4B4C-928F-776F92625090}" type="pres">
      <dgm:prSet presAssocID="{32CDAAD1-541B-41A7-AB0E-A242DD4FE483}" presName="linNode" presStyleCnt="0"/>
      <dgm:spPr/>
    </dgm:pt>
    <dgm:pt modelId="{834CFFF3-BC46-4F90-8C57-75840A7B6B4E}" type="pres">
      <dgm:prSet presAssocID="{32CDAAD1-541B-41A7-AB0E-A242DD4FE483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42F29-13E5-44CD-8E89-607DE6394762}" type="pres">
      <dgm:prSet presAssocID="{32CDAAD1-541B-41A7-AB0E-A242DD4FE48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A8F1B-FBE6-49ED-ABD5-D2E263CFDFED}" type="pres">
      <dgm:prSet presAssocID="{37FBEB63-B3BD-4839-8F4A-A853FBDC093D}" presName="spacing" presStyleCnt="0"/>
      <dgm:spPr/>
    </dgm:pt>
    <dgm:pt modelId="{01BA88B7-FF43-43C5-805E-6FB910CB1263}" type="pres">
      <dgm:prSet presAssocID="{A3F5B698-EE3F-40CE-99CB-58CED5483EB8}" presName="linNode" presStyleCnt="0"/>
      <dgm:spPr/>
    </dgm:pt>
    <dgm:pt modelId="{AD566EC6-9C15-438E-8A63-6DDC9D41FEB3}" type="pres">
      <dgm:prSet presAssocID="{A3F5B698-EE3F-40CE-99CB-58CED5483EB8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62A37-7B6C-49C9-854A-0FF706AFD7F8}" type="pres">
      <dgm:prSet presAssocID="{A3F5B698-EE3F-40CE-99CB-58CED5483EB8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084726-521B-450E-A80C-FEFD2A49BC93}" type="presOf" srcId="{844C651E-FD5A-469F-8E60-693C18883B9E}" destId="{1F362A37-7B6C-49C9-854A-0FF706AFD7F8}" srcOrd="0" destOrd="0" presId="urn:microsoft.com/office/officeart/2005/8/layout/vList6"/>
    <dgm:cxn modelId="{4841B8D6-2856-44C9-B678-BEB35C105C98}" srcId="{A3F5B698-EE3F-40CE-99CB-58CED5483EB8}" destId="{844C651E-FD5A-469F-8E60-693C18883B9E}" srcOrd="0" destOrd="0" parTransId="{C50F2801-CDCC-407A-ABC5-ABBA43D40379}" sibTransId="{612BFC4E-47AF-4CE6-9B2C-763B35C417F7}"/>
    <dgm:cxn modelId="{A08DF200-77E9-4721-AA91-7EA4EF0BF20A}" srcId="{18F19271-BB84-41C5-A928-04823ED44038}" destId="{32CDAAD1-541B-41A7-AB0E-A242DD4FE483}" srcOrd="1" destOrd="0" parTransId="{B583070D-2A47-4C75-A6BE-D1B5A47D6AD9}" sibTransId="{37FBEB63-B3BD-4839-8F4A-A853FBDC093D}"/>
    <dgm:cxn modelId="{3A06EC14-05F7-4D07-9DD9-64B4B9C51D0E}" type="presOf" srcId="{A3F5B698-EE3F-40CE-99CB-58CED5483EB8}" destId="{AD566EC6-9C15-438E-8A63-6DDC9D41FEB3}" srcOrd="0" destOrd="0" presId="urn:microsoft.com/office/officeart/2005/8/layout/vList6"/>
    <dgm:cxn modelId="{34BD859D-01CF-4CE5-ADBF-4857032F6909}" type="presOf" srcId="{CDF181B4-95A6-4DC6-9919-83244371AD1C}" destId="{9CC42F29-13E5-44CD-8E89-607DE6394762}" srcOrd="0" destOrd="0" presId="urn:microsoft.com/office/officeart/2005/8/layout/vList6"/>
    <dgm:cxn modelId="{4369F542-BA7A-4E10-9F3F-F50CBEA6890D}" type="presOf" srcId="{18F19271-BB84-41C5-A928-04823ED44038}" destId="{AFA646B3-B96A-41DA-9C0D-36AB181A2BAF}" srcOrd="0" destOrd="0" presId="urn:microsoft.com/office/officeart/2005/8/layout/vList6"/>
    <dgm:cxn modelId="{E9857481-0DAA-48DA-8536-31DBD62F855B}" type="presOf" srcId="{9F25E57F-D251-4A49-B3D1-A20071103C73}" destId="{678DE147-3CBD-4652-BC2A-5F2ED10EE60D}" srcOrd="0" destOrd="0" presId="urn:microsoft.com/office/officeart/2005/8/layout/vList6"/>
    <dgm:cxn modelId="{9EA7C41C-671D-4C5D-BAE7-551F2B8C13EA}" srcId="{82F79B6F-420E-4DFA-A81A-8DE4E7B2B15E}" destId="{9F25E57F-D251-4A49-B3D1-A20071103C73}" srcOrd="0" destOrd="0" parTransId="{F7E14880-A054-431C-B1F1-C1B2E2CD2F68}" sibTransId="{19E6F33D-A1F6-4D08-AC04-D480D4EE52A5}"/>
    <dgm:cxn modelId="{A3195B7E-71E2-41B9-8205-A02E02280759}" srcId="{32CDAAD1-541B-41A7-AB0E-A242DD4FE483}" destId="{CDF181B4-95A6-4DC6-9919-83244371AD1C}" srcOrd="0" destOrd="0" parTransId="{11BDE0F1-3624-4352-AF9D-A065005D4C83}" sibTransId="{85C4572A-BD4E-4527-8082-48420BE8D294}"/>
    <dgm:cxn modelId="{9EF910A1-3356-4153-A941-D52C84C2C425}" srcId="{18F19271-BB84-41C5-A928-04823ED44038}" destId="{A3F5B698-EE3F-40CE-99CB-58CED5483EB8}" srcOrd="2" destOrd="0" parTransId="{A428AE26-5DC6-43E9-96ED-0C9DAB512F70}" sibTransId="{A54D325E-3655-41F9-B709-B55690288D1E}"/>
    <dgm:cxn modelId="{0007E19B-1E9A-4261-97FF-46196C4D1597}" type="presOf" srcId="{32CDAAD1-541B-41A7-AB0E-A242DD4FE483}" destId="{834CFFF3-BC46-4F90-8C57-75840A7B6B4E}" srcOrd="0" destOrd="0" presId="urn:microsoft.com/office/officeart/2005/8/layout/vList6"/>
    <dgm:cxn modelId="{345D3918-0F8A-46FA-8AF0-CC7B7DC630F8}" type="presOf" srcId="{82F79B6F-420E-4DFA-A81A-8DE4E7B2B15E}" destId="{37A41245-057D-4107-A198-141D4B53D25B}" srcOrd="0" destOrd="0" presId="urn:microsoft.com/office/officeart/2005/8/layout/vList6"/>
    <dgm:cxn modelId="{7A3499FD-D87B-4D8F-B945-82CE9D2273D7}" srcId="{18F19271-BB84-41C5-A928-04823ED44038}" destId="{82F79B6F-420E-4DFA-A81A-8DE4E7B2B15E}" srcOrd="0" destOrd="0" parTransId="{22858ED0-66DE-499D-A160-9570BB4345CB}" sibTransId="{0642BBB3-FD87-4FB2-8099-51DA3E754B86}"/>
    <dgm:cxn modelId="{3A55ECD1-C2AF-4963-85BC-C4CF1DEDE242}" type="presParOf" srcId="{AFA646B3-B96A-41DA-9C0D-36AB181A2BAF}" destId="{9C940920-816C-4202-8EE1-DF339DE617C4}" srcOrd="0" destOrd="0" presId="urn:microsoft.com/office/officeart/2005/8/layout/vList6"/>
    <dgm:cxn modelId="{E965EFC5-1E70-4B40-8777-DB29FCE5F687}" type="presParOf" srcId="{9C940920-816C-4202-8EE1-DF339DE617C4}" destId="{37A41245-057D-4107-A198-141D4B53D25B}" srcOrd="0" destOrd="0" presId="urn:microsoft.com/office/officeart/2005/8/layout/vList6"/>
    <dgm:cxn modelId="{E7497E37-19EF-4A39-ADCA-D7F135A89DBB}" type="presParOf" srcId="{9C940920-816C-4202-8EE1-DF339DE617C4}" destId="{678DE147-3CBD-4652-BC2A-5F2ED10EE60D}" srcOrd="1" destOrd="0" presId="urn:microsoft.com/office/officeart/2005/8/layout/vList6"/>
    <dgm:cxn modelId="{80F9E9FA-1141-4302-BA93-AC7D65A3B402}" type="presParOf" srcId="{AFA646B3-B96A-41DA-9C0D-36AB181A2BAF}" destId="{EEC2BB60-3EB9-474A-B7E6-C635D93FEC4C}" srcOrd="1" destOrd="0" presId="urn:microsoft.com/office/officeart/2005/8/layout/vList6"/>
    <dgm:cxn modelId="{9D29A347-BBA5-4098-9FED-1296960E252A}" type="presParOf" srcId="{AFA646B3-B96A-41DA-9C0D-36AB181A2BAF}" destId="{15157B02-BEBA-4B4C-928F-776F92625090}" srcOrd="2" destOrd="0" presId="urn:microsoft.com/office/officeart/2005/8/layout/vList6"/>
    <dgm:cxn modelId="{91E249C5-8775-4137-906B-F3278F2B3DD2}" type="presParOf" srcId="{15157B02-BEBA-4B4C-928F-776F92625090}" destId="{834CFFF3-BC46-4F90-8C57-75840A7B6B4E}" srcOrd="0" destOrd="0" presId="urn:microsoft.com/office/officeart/2005/8/layout/vList6"/>
    <dgm:cxn modelId="{940EED97-221C-4801-8212-3EBA92E8FAB7}" type="presParOf" srcId="{15157B02-BEBA-4B4C-928F-776F92625090}" destId="{9CC42F29-13E5-44CD-8E89-607DE6394762}" srcOrd="1" destOrd="0" presId="urn:microsoft.com/office/officeart/2005/8/layout/vList6"/>
    <dgm:cxn modelId="{75594B40-498B-414E-8CA8-732E2C4673C8}" type="presParOf" srcId="{AFA646B3-B96A-41DA-9C0D-36AB181A2BAF}" destId="{ECDA8F1B-FBE6-49ED-ABD5-D2E263CFDFED}" srcOrd="3" destOrd="0" presId="urn:microsoft.com/office/officeart/2005/8/layout/vList6"/>
    <dgm:cxn modelId="{FFEDA987-2FD0-404D-8987-8A4E3D7A33B5}" type="presParOf" srcId="{AFA646B3-B96A-41DA-9C0D-36AB181A2BAF}" destId="{01BA88B7-FF43-43C5-805E-6FB910CB1263}" srcOrd="4" destOrd="0" presId="urn:microsoft.com/office/officeart/2005/8/layout/vList6"/>
    <dgm:cxn modelId="{3B0BF7DC-D6F6-4C73-B818-E8762BB9566B}" type="presParOf" srcId="{01BA88B7-FF43-43C5-805E-6FB910CB1263}" destId="{AD566EC6-9C15-438E-8A63-6DDC9D41FEB3}" srcOrd="0" destOrd="0" presId="urn:microsoft.com/office/officeart/2005/8/layout/vList6"/>
    <dgm:cxn modelId="{C8CF2281-F1AC-41D2-A099-7204B2270727}" type="presParOf" srcId="{01BA88B7-FF43-43C5-805E-6FB910CB1263}" destId="{1F362A37-7B6C-49C9-854A-0FF706AFD7F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47DEB5-3002-4DA1-A807-2448FF171091}" type="doc">
      <dgm:prSet loTypeId="urn:microsoft.com/office/officeart/2005/8/layout/hList6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A9886963-1FCF-45A7-9010-1AEFBA8696AD}">
      <dgm:prSet/>
      <dgm:spPr/>
      <dgm:t>
        <a:bodyPr/>
        <a:lstStyle/>
        <a:p>
          <a:pPr rtl="0"/>
          <a:r>
            <a:rPr lang="ru-RU" smtClean="0">
              <a:solidFill>
                <a:srgbClr val="040E08"/>
              </a:solidFill>
            </a:rPr>
            <a:t>ориентация на ценностные отношения</a:t>
          </a:r>
          <a:endParaRPr lang="ru-RU">
            <a:solidFill>
              <a:srgbClr val="040E08"/>
            </a:solidFill>
          </a:endParaRPr>
        </a:p>
      </dgm:t>
    </dgm:pt>
    <dgm:pt modelId="{3A273682-B38A-460E-B669-BE01A3592DB4}" type="parTrans" cxnId="{5EA13236-5DBD-42AC-87B5-87FD4E9F1766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7AF41F1A-EF40-4FAB-BB6C-9BD36BCD49F6}" type="sibTrans" cxnId="{5EA13236-5DBD-42AC-87B5-87FD4E9F1766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4474735B-27B8-4217-8185-6077C8F84D31}">
      <dgm:prSet/>
      <dgm:spPr/>
      <dgm:t>
        <a:bodyPr/>
        <a:lstStyle/>
        <a:p>
          <a:pPr rtl="0"/>
          <a:r>
            <a:rPr lang="ru-RU" dirty="0" smtClean="0">
              <a:solidFill>
                <a:srgbClr val="040E08"/>
              </a:solidFill>
            </a:rPr>
            <a:t>принцип </a:t>
          </a:r>
          <a:r>
            <a:rPr lang="ru-RU" dirty="0" err="1" smtClean="0">
              <a:solidFill>
                <a:srgbClr val="040E08"/>
              </a:solidFill>
            </a:rPr>
            <a:t>субъектности</a:t>
          </a:r>
          <a:endParaRPr lang="ru-RU" dirty="0">
            <a:solidFill>
              <a:srgbClr val="040E08"/>
            </a:solidFill>
          </a:endParaRPr>
        </a:p>
      </dgm:t>
    </dgm:pt>
    <dgm:pt modelId="{57CCE63B-11DE-415C-B59C-10342C823E52}" type="parTrans" cxnId="{35A9464D-97D4-4DE5-B1A7-D12268A7A2DC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4EE82450-53DB-41FD-AAA8-F2867D585CEA}" type="sibTrans" cxnId="{35A9464D-97D4-4DE5-B1A7-D12268A7A2DC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2990F8E4-9857-4F13-966B-C0668CD11739}">
      <dgm:prSet/>
      <dgm:spPr/>
      <dgm:t>
        <a:bodyPr/>
        <a:lstStyle/>
        <a:p>
          <a:pPr rtl="0"/>
          <a:r>
            <a:rPr lang="ru-RU" smtClean="0"/>
            <a:t>принцип принятия ребенка как данности</a:t>
          </a:r>
          <a:endParaRPr lang="ru-RU"/>
        </a:p>
      </dgm:t>
    </dgm:pt>
    <dgm:pt modelId="{E06123A7-9F97-4E38-B440-4B3B00EC2957}" type="parTrans" cxnId="{4A1191F6-0D30-4077-8649-148554583AA9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FBC9AFC9-90ED-4FC1-85D2-56C4E62368D3}" type="sibTrans" cxnId="{4A1191F6-0D30-4077-8649-148554583AA9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9422B6E2-1AC5-4F6F-9430-E03C9296E284}">
      <dgm:prSet/>
      <dgm:spPr/>
      <dgm:t>
        <a:bodyPr/>
        <a:lstStyle/>
        <a:p>
          <a:pPr rtl="0"/>
          <a:r>
            <a:rPr lang="ru-RU" smtClean="0"/>
            <a:t>принцип соответствия воспитательного вмешательства характеру стихийного процесса становления развитая лич­ности </a:t>
          </a:r>
          <a:endParaRPr lang="ru-RU"/>
        </a:p>
      </dgm:t>
    </dgm:pt>
    <dgm:pt modelId="{E399EFEE-421B-46DD-9547-4B98521A6348}" type="parTrans" cxnId="{8159B4B2-D034-4604-ADF5-1063A3E09B88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66B31F3B-312E-4A3F-82C2-5687512271E0}" type="sibTrans" cxnId="{8159B4B2-D034-4604-ADF5-1063A3E09B88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1904E1FF-A715-4341-9901-60044819638A}" type="pres">
      <dgm:prSet presAssocID="{F747DEB5-3002-4DA1-A807-2448FF1710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530B98-F211-4896-BA46-484FBC24958E}" type="pres">
      <dgm:prSet presAssocID="{A9886963-1FCF-45A7-9010-1AEFBA8696A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55ED8-1A74-4149-8E43-BBA727D83CF2}" type="pres">
      <dgm:prSet presAssocID="{7AF41F1A-EF40-4FAB-BB6C-9BD36BCD49F6}" presName="sibTrans" presStyleCnt="0"/>
      <dgm:spPr/>
    </dgm:pt>
    <dgm:pt modelId="{8D5B2D5D-764C-4CE8-BDF0-926942E7F90E}" type="pres">
      <dgm:prSet presAssocID="{4474735B-27B8-4217-8185-6077C8F84D3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62400-C992-4AB5-BFF3-C3B33EE8F9F8}" type="pres">
      <dgm:prSet presAssocID="{4EE82450-53DB-41FD-AAA8-F2867D585CEA}" presName="sibTrans" presStyleCnt="0"/>
      <dgm:spPr/>
    </dgm:pt>
    <dgm:pt modelId="{2CD13752-24C8-4528-BB26-06C5B61CECDA}" type="pres">
      <dgm:prSet presAssocID="{2990F8E4-9857-4F13-966B-C0668CD1173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D4059-D2EA-4B48-854C-935A5EB0048A}" type="pres">
      <dgm:prSet presAssocID="{FBC9AFC9-90ED-4FC1-85D2-56C4E62368D3}" presName="sibTrans" presStyleCnt="0"/>
      <dgm:spPr/>
    </dgm:pt>
    <dgm:pt modelId="{6E79FF20-5388-4866-A2C6-4A859EBACA36}" type="pres">
      <dgm:prSet presAssocID="{9422B6E2-1AC5-4F6F-9430-E03C9296E28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AE87A8-61B9-4B63-815F-EBC35B2A33A9}" type="presOf" srcId="{F747DEB5-3002-4DA1-A807-2448FF171091}" destId="{1904E1FF-A715-4341-9901-60044819638A}" srcOrd="0" destOrd="0" presId="urn:microsoft.com/office/officeart/2005/8/layout/hList6"/>
    <dgm:cxn modelId="{4A1191F6-0D30-4077-8649-148554583AA9}" srcId="{F747DEB5-3002-4DA1-A807-2448FF171091}" destId="{2990F8E4-9857-4F13-966B-C0668CD11739}" srcOrd="2" destOrd="0" parTransId="{E06123A7-9F97-4E38-B440-4B3B00EC2957}" sibTransId="{FBC9AFC9-90ED-4FC1-85D2-56C4E62368D3}"/>
    <dgm:cxn modelId="{669FF19A-E326-4742-BF67-817B0305DA22}" type="presOf" srcId="{9422B6E2-1AC5-4F6F-9430-E03C9296E284}" destId="{6E79FF20-5388-4866-A2C6-4A859EBACA36}" srcOrd="0" destOrd="0" presId="urn:microsoft.com/office/officeart/2005/8/layout/hList6"/>
    <dgm:cxn modelId="{EDD623FB-17B4-4E83-8B7B-E51CD15B1A6A}" type="presOf" srcId="{A9886963-1FCF-45A7-9010-1AEFBA8696AD}" destId="{0E530B98-F211-4896-BA46-484FBC24958E}" srcOrd="0" destOrd="0" presId="urn:microsoft.com/office/officeart/2005/8/layout/hList6"/>
    <dgm:cxn modelId="{8159B4B2-D034-4604-ADF5-1063A3E09B88}" srcId="{F747DEB5-3002-4DA1-A807-2448FF171091}" destId="{9422B6E2-1AC5-4F6F-9430-E03C9296E284}" srcOrd="3" destOrd="0" parTransId="{E399EFEE-421B-46DD-9547-4B98521A6348}" sibTransId="{66B31F3B-312E-4A3F-82C2-5687512271E0}"/>
    <dgm:cxn modelId="{B43E4AAE-9CD2-4F29-922D-8F87F4857E20}" type="presOf" srcId="{2990F8E4-9857-4F13-966B-C0668CD11739}" destId="{2CD13752-24C8-4528-BB26-06C5B61CECDA}" srcOrd="0" destOrd="0" presId="urn:microsoft.com/office/officeart/2005/8/layout/hList6"/>
    <dgm:cxn modelId="{35A9464D-97D4-4DE5-B1A7-D12268A7A2DC}" srcId="{F747DEB5-3002-4DA1-A807-2448FF171091}" destId="{4474735B-27B8-4217-8185-6077C8F84D31}" srcOrd="1" destOrd="0" parTransId="{57CCE63B-11DE-415C-B59C-10342C823E52}" sibTransId="{4EE82450-53DB-41FD-AAA8-F2867D585CEA}"/>
    <dgm:cxn modelId="{0F16F2EF-09D3-449A-BD31-3EF19D5C5247}" type="presOf" srcId="{4474735B-27B8-4217-8185-6077C8F84D31}" destId="{8D5B2D5D-764C-4CE8-BDF0-926942E7F90E}" srcOrd="0" destOrd="0" presId="urn:microsoft.com/office/officeart/2005/8/layout/hList6"/>
    <dgm:cxn modelId="{5EA13236-5DBD-42AC-87B5-87FD4E9F1766}" srcId="{F747DEB5-3002-4DA1-A807-2448FF171091}" destId="{A9886963-1FCF-45A7-9010-1AEFBA8696AD}" srcOrd="0" destOrd="0" parTransId="{3A273682-B38A-460E-B669-BE01A3592DB4}" sibTransId="{7AF41F1A-EF40-4FAB-BB6C-9BD36BCD49F6}"/>
    <dgm:cxn modelId="{2833C58C-5CC1-4B2E-95F6-05A2B0B320E4}" type="presParOf" srcId="{1904E1FF-A715-4341-9901-60044819638A}" destId="{0E530B98-F211-4896-BA46-484FBC24958E}" srcOrd="0" destOrd="0" presId="urn:microsoft.com/office/officeart/2005/8/layout/hList6"/>
    <dgm:cxn modelId="{E8827AB6-BB03-442F-A997-1551D93E1C96}" type="presParOf" srcId="{1904E1FF-A715-4341-9901-60044819638A}" destId="{D5955ED8-1A74-4149-8E43-BBA727D83CF2}" srcOrd="1" destOrd="0" presId="urn:microsoft.com/office/officeart/2005/8/layout/hList6"/>
    <dgm:cxn modelId="{04A1935C-AC60-4D8D-ADAC-970E2D65EE4B}" type="presParOf" srcId="{1904E1FF-A715-4341-9901-60044819638A}" destId="{8D5B2D5D-764C-4CE8-BDF0-926942E7F90E}" srcOrd="2" destOrd="0" presId="urn:microsoft.com/office/officeart/2005/8/layout/hList6"/>
    <dgm:cxn modelId="{89AF3C67-17CA-4D3A-AFDE-BB93D6C9259E}" type="presParOf" srcId="{1904E1FF-A715-4341-9901-60044819638A}" destId="{93C62400-C992-4AB5-BFF3-C3B33EE8F9F8}" srcOrd="3" destOrd="0" presId="urn:microsoft.com/office/officeart/2005/8/layout/hList6"/>
    <dgm:cxn modelId="{4235830A-3972-4E1E-A504-8EBFB9B11502}" type="presParOf" srcId="{1904E1FF-A715-4341-9901-60044819638A}" destId="{2CD13752-24C8-4528-BB26-06C5B61CECDA}" srcOrd="4" destOrd="0" presId="urn:microsoft.com/office/officeart/2005/8/layout/hList6"/>
    <dgm:cxn modelId="{46596347-46DE-405B-807E-87017E3C6C6F}" type="presParOf" srcId="{1904E1FF-A715-4341-9901-60044819638A}" destId="{3E8D4059-D2EA-4B48-854C-935A5EB0048A}" srcOrd="5" destOrd="0" presId="urn:microsoft.com/office/officeart/2005/8/layout/hList6"/>
    <dgm:cxn modelId="{5174A121-6F74-422D-A7D1-A8A2AE47A901}" type="presParOf" srcId="{1904E1FF-A715-4341-9901-60044819638A}" destId="{6E79FF20-5388-4866-A2C6-4A859EBACA36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5CE20E-9029-4E3C-A09E-DAAF0395C1A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998D4E-9003-468C-A967-97E6B2A2A27E}">
      <dgm:prSet/>
      <dgm:spPr>
        <a:ln>
          <a:solidFill>
            <a:srgbClr val="A3381E"/>
          </a:solidFill>
        </a:ln>
      </dgm:spPr>
      <dgm:t>
        <a:bodyPr/>
        <a:lstStyle/>
        <a:p>
          <a:pPr rtl="0"/>
          <a:r>
            <a:rPr lang="ru-RU" smtClean="0">
              <a:solidFill>
                <a:srgbClr val="040E08"/>
              </a:solidFill>
            </a:rPr>
            <a:t>определяет выбор приемов и методов обучения</a:t>
          </a:r>
          <a:endParaRPr lang="ru-RU">
            <a:solidFill>
              <a:srgbClr val="040E08"/>
            </a:solidFill>
          </a:endParaRPr>
        </a:p>
      </dgm:t>
    </dgm:pt>
    <dgm:pt modelId="{3C0F0915-C760-40AB-ABBD-861FE85A8E35}" type="parTrans" cxnId="{695331EC-2BA9-4894-A766-08D8C5F702B6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99C822EA-6E36-42E6-B9BD-2838F458C28B}" type="sibTrans" cxnId="{695331EC-2BA9-4894-A766-08D8C5F702B6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4CC7A70E-E072-48FC-9B82-6849CB35FB8C}">
      <dgm:prSet/>
      <dgm:spPr>
        <a:ln>
          <a:solidFill>
            <a:srgbClr val="A3381E"/>
          </a:solidFill>
        </a:ln>
      </dgm:spPr>
      <dgm:t>
        <a:bodyPr/>
        <a:lstStyle/>
        <a:p>
          <a:pPr rtl="0"/>
          <a:r>
            <a:rPr lang="ru-RU" dirty="0" smtClean="0">
              <a:solidFill>
                <a:srgbClr val="040E08"/>
              </a:solidFill>
            </a:rPr>
            <a:t>в методах обучения находят отражение объективные законо­мерности, цели, содержание, принципы, формы обучения и воспита­ния</a:t>
          </a:r>
          <a:endParaRPr lang="ru-RU" dirty="0">
            <a:solidFill>
              <a:srgbClr val="040E08"/>
            </a:solidFill>
          </a:endParaRPr>
        </a:p>
      </dgm:t>
    </dgm:pt>
    <dgm:pt modelId="{4ADE3217-2165-4370-907F-86096BC27611}" type="parTrans" cxnId="{D36C2184-08E3-412D-BC79-E9982BF48503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69519DE1-49FA-4841-8BAA-2A5CD48D332F}" type="sibTrans" cxnId="{D36C2184-08E3-412D-BC79-E9982BF48503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6B69E96B-E892-4FF6-BF2F-AE5000103E91}">
      <dgm:prSet/>
      <dgm:spPr>
        <a:ln>
          <a:solidFill>
            <a:srgbClr val="A3381E"/>
          </a:solidFill>
        </a:ln>
      </dgm:spPr>
      <dgm:t>
        <a:bodyPr/>
        <a:lstStyle/>
        <a:p>
          <a:pPr rtl="0"/>
          <a:r>
            <a:rPr lang="ru-RU" smtClean="0">
              <a:solidFill>
                <a:srgbClr val="040E08"/>
              </a:solidFill>
            </a:rPr>
            <a:t>методы задают логику ра­боты педагогической системы</a:t>
          </a:r>
          <a:endParaRPr lang="ru-RU">
            <a:solidFill>
              <a:srgbClr val="040E08"/>
            </a:solidFill>
          </a:endParaRPr>
        </a:p>
      </dgm:t>
    </dgm:pt>
    <dgm:pt modelId="{B689668C-FE6E-4EC8-A9BB-539708E137E9}" type="parTrans" cxnId="{EA14BB3F-9199-4635-9D06-9217B31E9449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C2926FF9-73AA-4CF8-A1E2-C0BFA5693488}" type="sibTrans" cxnId="{EA14BB3F-9199-4635-9D06-9217B31E9449}">
      <dgm:prSet/>
      <dgm:spPr/>
      <dgm:t>
        <a:bodyPr/>
        <a:lstStyle/>
        <a:p>
          <a:endParaRPr lang="ru-RU">
            <a:solidFill>
              <a:srgbClr val="040E08"/>
            </a:solidFill>
          </a:endParaRPr>
        </a:p>
      </dgm:t>
    </dgm:pt>
    <dgm:pt modelId="{8805BC56-CDF9-481A-B222-01598C975F74}" type="pres">
      <dgm:prSet presAssocID="{FA5CE20E-9029-4E3C-A09E-DAAF0395C1A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F05280C-EFAB-4F1F-8999-25EECBF2DAC5}" type="pres">
      <dgm:prSet presAssocID="{FA5CE20E-9029-4E3C-A09E-DAAF0395C1A8}" presName="pyramid" presStyleLbl="node1" presStyleIdx="0" presStyleCnt="1"/>
      <dgm:spPr>
        <a:solidFill>
          <a:srgbClr val="FFC217"/>
        </a:solidFill>
      </dgm:spPr>
    </dgm:pt>
    <dgm:pt modelId="{3CD7D53D-E515-429C-8F0E-EE7822588215}" type="pres">
      <dgm:prSet presAssocID="{FA5CE20E-9029-4E3C-A09E-DAAF0395C1A8}" presName="theList" presStyleCnt="0"/>
      <dgm:spPr/>
    </dgm:pt>
    <dgm:pt modelId="{9FAD27FF-E695-48F9-9FFE-68307D2A0B3F}" type="pres">
      <dgm:prSet presAssocID="{0F998D4E-9003-468C-A967-97E6B2A2A27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C230C-9774-4332-9BA8-FCD04A17C71C}" type="pres">
      <dgm:prSet presAssocID="{0F998D4E-9003-468C-A967-97E6B2A2A27E}" presName="aSpace" presStyleCnt="0"/>
      <dgm:spPr/>
    </dgm:pt>
    <dgm:pt modelId="{F6BD001F-9F05-4A96-B6A9-5D623FF7202B}" type="pres">
      <dgm:prSet presAssocID="{4CC7A70E-E072-48FC-9B82-6849CB35FB8C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6243F-AC05-4AA4-86CB-FA2D6F181383}" type="pres">
      <dgm:prSet presAssocID="{4CC7A70E-E072-48FC-9B82-6849CB35FB8C}" presName="aSpace" presStyleCnt="0"/>
      <dgm:spPr/>
    </dgm:pt>
    <dgm:pt modelId="{2FF81623-2CEA-4ADA-B7CB-E8449E524887}" type="pres">
      <dgm:prSet presAssocID="{6B69E96B-E892-4FF6-BF2F-AE5000103E91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62118-3E13-4D28-B5F7-51843FD30E59}" type="pres">
      <dgm:prSet presAssocID="{6B69E96B-E892-4FF6-BF2F-AE5000103E91}" presName="aSpace" presStyleCnt="0"/>
      <dgm:spPr/>
    </dgm:pt>
  </dgm:ptLst>
  <dgm:cxnLst>
    <dgm:cxn modelId="{988A20FF-495F-4903-B117-F5498F282CD4}" type="presOf" srcId="{4CC7A70E-E072-48FC-9B82-6849CB35FB8C}" destId="{F6BD001F-9F05-4A96-B6A9-5D623FF7202B}" srcOrd="0" destOrd="0" presId="urn:microsoft.com/office/officeart/2005/8/layout/pyramid2"/>
    <dgm:cxn modelId="{D36C2184-08E3-412D-BC79-E9982BF48503}" srcId="{FA5CE20E-9029-4E3C-A09E-DAAF0395C1A8}" destId="{4CC7A70E-E072-48FC-9B82-6849CB35FB8C}" srcOrd="1" destOrd="0" parTransId="{4ADE3217-2165-4370-907F-86096BC27611}" sibTransId="{69519DE1-49FA-4841-8BAA-2A5CD48D332F}"/>
    <dgm:cxn modelId="{14E31A0F-43A3-4381-8B3B-D89ACADEAE76}" type="presOf" srcId="{0F998D4E-9003-468C-A967-97E6B2A2A27E}" destId="{9FAD27FF-E695-48F9-9FFE-68307D2A0B3F}" srcOrd="0" destOrd="0" presId="urn:microsoft.com/office/officeart/2005/8/layout/pyramid2"/>
    <dgm:cxn modelId="{EA14BB3F-9199-4635-9D06-9217B31E9449}" srcId="{FA5CE20E-9029-4E3C-A09E-DAAF0395C1A8}" destId="{6B69E96B-E892-4FF6-BF2F-AE5000103E91}" srcOrd="2" destOrd="0" parTransId="{B689668C-FE6E-4EC8-A9BB-539708E137E9}" sibTransId="{C2926FF9-73AA-4CF8-A1E2-C0BFA5693488}"/>
    <dgm:cxn modelId="{695331EC-2BA9-4894-A766-08D8C5F702B6}" srcId="{FA5CE20E-9029-4E3C-A09E-DAAF0395C1A8}" destId="{0F998D4E-9003-468C-A967-97E6B2A2A27E}" srcOrd="0" destOrd="0" parTransId="{3C0F0915-C760-40AB-ABBD-861FE85A8E35}" sibTransId="{99C822EA-6E36-42E6-B9BD-2838F458C28B}"/>
    <dgm:cxn modelId="{C732F97E-065E-41FC-AA84-26C758B5E8D1}" type="presOf" srcId="{6B69E96B-E892-4FF6-BF2F-AE5000103E91}" destId="{2FF81623-2CEA-4ADA-B7CB-E8449E524887}" srcOrd="0" destOrd="0" presId="urn:microsoft.com/office/officeart/2005/8/layout/pyramid2"/>
    <dgm:cxn modelId="{2DEF2663-A0C7-4944-8D9F-40D8E56BDAAB}" type="presOf" srcId="{FA5CE20E-9029-4E3C-A09E-DAAF0395C1A8}" destId="{8805BC56-CDF9-481A-B222-01598C975F74}" srcOrd="0" destOrd="0" presId="urn:microsoft.com/office/officeart/2005/8/layout/pyramid2"/>
    <dgm:cxn modelId="{24C1B8FD-B4C5-4DA8-B00D-E3026306D031}" type="presParOf" srcId="{8805BC56-CDF9-481A-B222-01598C975F74}" destId="{0F05280C-EFAB-4F1F-8999-25EECBF2DAC5}" srcOrd="0" destOrd="0" presId="urn:microsoft.com/office/officeart/2005/8/layout/pyramid2"/>
    <dgm:cxn modelId="{E27878C5-61F2-460D-889C-F68FDBAA89B1}" type="presParOf" srcId="{8805BC56-CDF9-481A-B222-01598C975F74}" destId="{3CD7D53D-E515-429C-8F0E-EE7822588215}" srcOrd="1" destOrd="0" presId="urn:microsoft.com/office/officeart/2005/8/layout/pyramid2"/>
    <dgm:cxn modelId="{A3F916EA-F022-4706-B2FC-288FC2A9785C}" type="presParOf" srcId="{3CD7D53D-E515-429C-8F0E-EE7822588215}" destId="{9FAD27FF-E695-48F9-9FFE-68307D2A0B3F}" srcOrd="0" destOrd="0" presId="urn:microsoft.com/office/officeart/2005/8/layout/pyramid2"/>
    <dgm:cxn modelId="{8B561DC1-C401-4E43-866A-7E368AF05622}" type="presParOf" srcId="{3CD7D53D-E515-429C-8F0E-EE7822588215}" destId="{75EC230C-9774-4332-9BA8-FCD04A17C71C}" srcOrd="1" destOrd="0" presId="urn:microsoft.com/office/officeart/2005/8/layout/pyramid2"/>
    <dgm:cxn modelId="{B14EAB7C-FDBA-4C65-9A67-85E34461C17B}" type="presParOf" srcId="{3CD7D53D-E515-429C-8F0E-EE7822588215}" destId="{F6BD001F-9F05-4A96-B6A9-5D623FF7202B}" srcOrd="2" destOrd="0" presId="urn:microsoft.com/office/officeart/2005/8/layout/pyramid2"/>
    <dgm:cxn modelId="{A51EA668-3629-425B-AA85-00D71A6CF39C}" type="presParOf" srcId="{3CD7D53D-E515-429C-8F0E-EE7822588215}" destId="{DB36243F-AC05-4AA4-86CB-FA2D6F181383}" srcOrd="3" destOrd="0" presId="urn:microsoft.com/office/officeart/2005/8/layout/pyramid2"/>
    <dgm:cxn modelId="{25282ACD-7575-49C7-B3D2-67815F61AE07}" type="presParOf" srcId="{3CD7D53D-E515-429C-8F0E-EE7822588215}" destId="{2FF81623-2CEA-4ADA-B7CB-E8449E524887}" srcOrd="4" destOrd="0" presId="urn:microsoft.com/office/officeart/2005/8/layout/pyramid2"/>
    <dgm:cxn modelId="{A32A0739-3275-4F32-9FD2-EF468E295DA5}" type="presParOf" srcId="{3CD7D53D-E515-429C-8F0E-EE7822588215}" destId="{78E62118-3E13-4D28-B5F7-51843FD30E5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1FCB006-B240-40EB-A47E-23A1C8A2031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87629-82E2-4710-A859-213A489F4009}">
      <dgm:prSet/>
      <dgm:spPr>
        <a:solidFill>
          <a:srgbClr val="35759D"/>
        </a:solidFill>
      </dgm:spPr>
      <dgm:t>
        <a:bodyPr/>
        <a:lstStyle/>
        <a:p>
          <a:pPr rtl="0"/>
          <a:r>
            <a:rPr lang="ru-RU" smtClean="0"/>
            <a:t>требует использования активных методов организации детских видов дея­тельности - метода проблемного изложения, частично поискового и исследовательского методов.</a:t>
          </a:r>
          <a:endParaRPr lang="ru-RU"/>
        </a:p>
      </dgm:t>
    </dgm:pt>
    <dgm:pt modelId="{50C797B8-DA26-43B9-800F-A56B99BE619D}" type="parTrans" cxnId="{7DCDE3CB-45F0-4AA7-B690-E175F726ED12}">
      <dgm:prSet/>
      <dgm:spPr/>
      <dgm:t>
        <a:bodyPr/>
        <a:lstStyle/>
        <a:p>
          <a:endParaRPr lang="ru-RU"/>
        </a:p>
      </dgm:t>
    </dgm:pt>
    <dgm:pt modelId="{AC5B38CF-BAEA-4C59-93BC-35D05C525691}" type="sibTrans" cxnId="{7DCDE3CB-45F0-4AA7-B690-E175F726ED12}">
      <dgm:prSet/>
      <dgm:spPr/>
      <dgm:t>
        <a:bodyPr/>
        <a:lstStyle/>
        <a:p>
          <a:endParaRPr lang="ru-RU"/>
        </a:p>
      </dgm:t>
    </dgm:pt>
    <dgm:pt modelId="{E6909611-06A0-4516-8AC0-8C6C641F0F6B}" type="pres">
      <dgm:prSet presAssocID="{11FCB006-B240-40EB-A47E-23A1C8A203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D68B13-EBAC-4A24-ACC4-C0A794CAD5A3}" type="pres">
      <dgm:prSet presAssocID="{B3D87629-82E2-4710-A859-213A489F4009}" presName="composite" presStyleCnt="0"/>
      <dgm:spPr/>
    </dgm:pt>
    <dgm:pt modelId="{0EA6EB16-7E10-4F24-B55C-E67E3C1F2083}" type="pres">
      <dgm:prSet presAssocID="{B3D87629-82E2-4710-A859-213A489F4009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68426-E23E-4B3F-8A9E-4EE98A0D0BD6}" type="pres">
      <dgm:prSet presAssocID="{B3D87629-82E2-4710-A859-213A489F4009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7DCDE3CB-45F0-4AA7-B690-E175F726ED12}" srcId="{11FCB006-B240-40EB-A47E-23A1C8A20313}" destId="{B3D87629-82E2-4710-A859-213A489F4009}" srcOrd="0" destOrd="0" parTransId="{50C797B8-DA26-43B9-800F-A56B99BE619D}" sibTransId="{AC5B38CF-BAEA-4C59-93BC-35D05C525691}"/>
    <dgm:cxn modelId="{40340956-26CF-41C8-AA51-69E872E7908A}" type="presOf" srcId="{11FCB006-B240-40EB-A47E-23A1C8A20313}" destId="{E6909611-06A0-4516-8AC0-8C6C641F0F6B}" srcOrd="0" destOrd="0" presId="urn:microsoft.com/office/officeart/2005/8/layout/hList1"/>
    <dgm:cxn modelId="{2A65A1C4-3649-435B-8C55-BA3020CB17F4}" type="presOf" srcId="{B3D87629-82E2-4710-A859-213A489F4009}" destId="{0EA6EB16-7E10-4F24-B55C-E67E3C1F2083}" srcOrd="0" destOrd="0" presId="urn:microsoft.com/office/officeart/2005/8/layout/hList1"/>
    <dgm:cxn modelId="{6C4960F7-B619-472D-B402-20BCADA49155}" type="presParOf" srcId="{E6909611-06A0-4516-8AC0-8C6C641F0F6B}" destId="{56D68B13-EBAC-4A24-ACC4-C0A794CAD5A3}" srcOrd="0" destOrd="0" presId="urn:microsoft.com/office/officeart/2005/8/layout/hList1"/>
    <dgm:cxn modelId="{FC86173B-7DFE-4BBC-B989-6828AA5A1921}" type="presParOf" srcId="{56D68B13-EBAC-4A24-ACC4-C0A794CAD5A3}" destId="{0EA6EB16-7E10-4F24-B55C-E67E3C1F2083}" srcOrd="0" destOrd="0" presId="urn:microsoft.com/office/officeart/2005/8/layout/hList1"/>
    <dgm:cxn modelId="{20EF76EA-6BFD-4864-9413-8D0D8DA098CF}" type="presParOf" srcId="{56D68B13-EBAC-4A24-ACC4-C0A794CAD5A3}" destId="{D9D68426-E23E-4B3F-8A9E-4EE98A0D0BD6}" srcOrd="1" destOrd="0" presId="urn:microsoft.com/office/officeart/2005/8/layout/h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C55AC99-E66D-45D2-964A-0F53945DC299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38F9E7-6F57-4919-8D63-6E0D101006A4}">
      <dgm:prSet/>
      <dgm:spPr/>
      <dgm:t>
        <a:bodyPr/>
        <a:lstStyle/>
        <a:p>
          <a:pPr rtl="0"/>
          <a:r>
            <a:rPr lang="ru-RU" smtClean="0"/>
            <a:t>34 заседания ГМО</a:t>
          </a:r>
          <a:endParaRPr lang="ru-RU"/>
        </a:p>
      </dgm:t>
    </dgm:pt>
    <dgm:pt modelId="{94EC47D1-6A95-473E-ABAA-A02BD35BD0DF}" type="parTrans" cxnId="{8EDB7F54-F183-45A1-9279-52771F784A31}">
      <dgm:prSet/>
      <dgm:spPr/>
      <dgm:t>
        <a:bodyPr/>
        <a:lstStyle/>
        <a:p>
          <a:endParaRPr lang="ru-RU"/>
        </a:p>
      </dgm:t>
    </dgm:pt>
    <dgm:pt modelId="{579D4BDF-71E9-45C2-AB3A-B6EF4452C8FF}" type="sibTrans" cxnId="{8EDB7F54-F183-45A1-9279-52771F784A31}">
      <dgm:prSet/>
      <dgm:spPr/>
      <dgm:t>
        <a:bodyPr/>
        <a:lstStyle/>
        <a:p>
          <a:endParaRPr lang="ru-RU"/>
        </a:p>
      </dgm:t>
    </dgm:pt>
    <dgm:pt modelId="{2650B54D-5A84-4D53-B01C-9E2D465B9CFD}">
      <dgm:prSet/>
      <dgm:spPr/>
      <dgm:t>
        <a:bodyPr/>
        <a:lstStyle/>
        <a:p>
          <a:pPr rtl="0"/>
          <a:r>
            <a:rPr lang="ru-RU" smtClean="0"/>
            <a:t>11 семинаров</a:t>
          </a:r>
          <a:endParaRPr lang="ru-RU"/>
        </a:p>
      </dgm:t>
    </dgm:pt>
    <dgm:pt modelId="{23D86BE4-D3FC-4960-AD32-D997DB912014}" type="parTrans" cxnId="{5A148F99-F548-4CD2-BEF8-26C99315A043}">
      <dgm:prSet/>
      <dgm:spPr/>
      <dgm:t>
        <a:bodyPr/>
        <a:lstStyle/>
        <a:p>
          <a:endParaRPr lang="ru-RU"/>
        </a:p>
      </dgm:t>
    </dgm:pt>
    <dgm:pt modelId="{4980A1D3-C293-484F-922A-4A7A262E98F6}" type="sibTrans" cxnId="{5A148F99-F548-4CD2-BEF8-26C99315A043}">
      <dgm:prSet/>
      <dgm:spPr/>
      <dgm:t>
        <a:bodyPr/>
        <a:lstStyle/>
        <a:p>
          <a:endParaRPr lang="ru-RU"/>
        </a:p>
      </dgm:t>
    </dgm:pt>
    <dgm:pt modelId="{3E555600-C273-47D4-B78D-0F836CEB3435}">
      <dgm:prSet/>
      <dgm:spPr/>
      <dgm:t>
        <a:bodyPr/>
        <a:lstStyle/>
        <a:p>
          <a:pPr rtl="0"/>
          <a:r>
            <a:rPr lang="ru-RU" smtClean="0"/>
            <a:t>5 мастер-классов</a:t>
          </a:r>
          <a:endParaRPr lang="ru-RU"/>
        </a:p>
      </dgm:t>
    </dgm:pt>
    <dgm:pt modelId="{BDDE9005-A4FE-4324-A4A2-5E6E05E5D6BA}" type="parTrans" cxnId="{0E83832C-607E-405B-8BD4-595DD5F2F615}">
      <dgm:prSet/>
      <dgm:spPr/>
      <dgm:t>
        <a:bodyPr/>
        <a:lstStyle/>
        <a:p>
          <a:endParaRPr lang="ru-RU"/>
        </a:p>
      </dgm:t>
    </dgm:pt>
    <dgm:pt modelId="{C97DAA3F-326C-4E9D-A35B-14B6691BEEE1}" type="sibTrans" cxnId="{0E83832C-607E-405B-8BD4-595DD5F2F615}">
      <dgm:prSet/>
      <dgm:spPr/>
      <dgm:t>
        <a:bodyPr/>
        <a:lstStyle/>
        <a:p>
          <a:endParaRPr lang="ru-RU"/>
        </a:p>
      </dgm:t>
    </dgm:pt>
    <dgm:pt modelId="{92C40B03-BB33-4E9F-9243-EEA28DFA8BDB}">
      <dgm:prSet/>
      <dgm:spPr/>
      <dgm:t>
        <a:bodyPr/>
        <a:lstStyle/>
        <a:p>
          <a:pPr rtl="0"/>
          <a:r>
            <a:rPr lang="ru-RU" smtClean="0"/>
            <a:t>1 конференция</a:t>
          </a:r>
          <a:endParaRPr lang="ru-RU"/>
        </a:p>
      </dgm:t>
    </dgm:pt>
    <dgm:pt modelId="{B8271924-14DA-41AB-9C81-EAA0581330C5}" type="parTrans" cxnId="{B76B1F7F-C184-4125-87BD-DB5A7FCA5FF7}">
      <dgm:prSet/>
      <dgm:spPr/>
      <dgm:t>
        <a:bodyPr/>
        <a:lstStyle/>
        <a:p>
          <a:endParaRPr lang="ru-RU"/>
        </a:p>
      </dgm:t>
    </dgm:pt>
    <dgm:pt modelId="{5BE865FF-11EA-47E3-96FB-BADB3368FE3D}" type="sibTrans" cxnId="{B76B1F7F-C184-4125-87BD-DB5A7FCA5FF7}">
      <dgm:prSet/>
      <dgm:spPr/>
      <dgm:t>
        <a:bodyPr/>
        <a:lstStyle/>
        <a:p>
          <a:endParaRPr lang="ru-RU"/>
        </a:p>
      </dgm:t>
    </dgm:pt>
    <dgm:pt modelId="{37A8239E-724A-4720-83C1-E4D95824F301}" type="pres">
      <dgm:prSet presAssocID="{4C55AC99-E66D-45D2-964A-0F53945DC29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849720-3385-4E52-9B9F-559CF3A45C12}" type="pres">
      <dgm:prSet presAssocID="{C238F9E7-6F57-4919-8D63-6E0D101006A4}" presName="composite" presStyleCnt="0"/>
      <dgm:spPr/>
    </dgm:pt>
    <dgm:pt modelId="{E9C0C6A2-2025-473E-A205-6E7E50019C6F}" type="pres">
      <dgm:prSet presAssocID="{C238F9E7-6F57-4919-8D63-6E0D101006A4}" presName="imgShp" presStyleLbl="fgImgPlace1" presStyleIdx="0" presStyleCnt="4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583" t="720" r="-16801" b="-1530"/>
          </a:stretch>
        </a:blipFill>
      </dgm:spPr>
    </dgm:pt>
    <dgm:pt modelId="{AFFAC8A0-28A9-41E1-9967-B4397E93EEDC}" type="pres">
      <dgm:prSet presAssocID="{C238F9E7-6F57-4919-8D63-6E0D101006A4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CBE070-4DF0-4D57-871E-BD77DA6640B2}" type="pres">
      <dgm:prSet presAssocID="{579D4BDF-71E9-45C2-AB3A-B6EF4452C8FF}" presName="spacing" presStyleCnt="0"/>
      <dgm:spPr/>
    </dgm:pt>
    <dgm:pt modelId="{3FFA3200-1647-493E-B741-A9649B412478}" type="pres">
      <dgm:prSet presAssocID="{2650B54D-5A84-4D53-B01C-9E2D465B9CFD}" presName="composite" presStyleCnt="0"/>
      <dgm:spPr/>
    </dgm:pt>
    <dgm:pt modelId="{C0CB15B0-14FC-4588-8FD1-A417997B8A50}" type="pres">
      <dgm:prSet presAssocID="{2650B54D-5A84-4D53-B01C-9E2D465B9CFD}" presName="imgShp" presStyleLbl="fgImgPlace1" presStyleIdx="1" presStyleCnt="4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443" t="-3612" r="-17738" b="1813"/>
          </a:stretch>
        </a:blipFill>
      </dgm:spPr>
    </dgm:pt>
    <dgm:pt modelId="{C42D0442-AED7-4D31-B11D-82F4F1237D03}" type="pres">
      <dgm:prSet presAssocID="{2650B54D-5A84-4D53-B01C-9E2D465B9CFD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C849FA-AD29-4668-B951-508AC7D82AB6}" type="pres">
      <dgm:prSet presAssocID="{4980A1D3-C293-484F-922A-4A7A262E98F6}" presName="spacing" presStyleCnt="0"/>
      <dgm:spPr/>
    </dgm:pt>
    <dgm:pt modelId="{FC94A870-D0F7-4194-8D37-06D193B4748E}" type="pres">
      <dgm:prSet presAssocID="{3E555600-C273-47D4-B78D-0F836CEB3435}" presName="composite" presStyleCnt="0"/>
      <dgm:spPr/>
    </dgm:pt>
    <dgm:pt modelId="{30F7DB61-9ED3-4C95-8EC5-F265932B6DB9}" type="pres">
      <dgm:prSet presAssocID="{3E555600-C273-47D4-B78D-0F836CEB3435}" presName="imgShp" presStyleLbl="fgImgPlace1" presStyleIdx="2" presStyleCnt="4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114" t="988" r="-58603" b="-988"/>
          </a:stretch>
        </a:blipFill>
      </dgm:spPr>
    </dgm:pt>
    <dgm:pt modelId="{F9C28E9E-B0BD-4EFA-AFB3-AC2D7D5CE605}" type="pres">
      <dgm:prSet presAssocID="{3E555600-C273-47D4-B78D-0F836CEB3435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B16E6-482E-4EDB-860F-B2EF80BD9A05}" type="pres">
      <dgm:prSet presAssocID="{C97DAA3F-326C-4E9D-A35B-14B6691BEEE1}" presName="spacing" presStyleCnt="0"/>
      <dgm:spPr/>
    </dgm:pt>
    <dgm:pt modelId="{7456A092-60FC-4D91-AD08-964748F7ED93}" type="pres">
      <dgm:prSet presAssocID="{92C40B03-BB33-4E9F-9243-EEA28DFA8BDB}" presName="composite" presStyleCnt="0"/>
      <dgm:spPr/>
    </dgm:pt>
    <dgm:pt modelId="{CC6910E3-D75B-4A09-A4A0-E92286AA9FE2}" type="pres">
      <dgm:prSet presAssocID="{92C40B03-BB33-4E9F-9243-EEA28DFA8BDB}" presName="imgShp" presStyleLbl="fgImgPlace1" presStyleIdx="3" presStyleCnt="4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688" t="-416" r="-34540" b="-2371"/>
          </a:stretch>
        </a:blipFill>
      </dgm:spPr>
    </dgm:pt>
    <dgm:pt modelId="{FF964417-E7AB-4E7F-B334-9437FF3A6077}" type="pres">
      <dgm:prSet presAssocID="{92C40B03-BB33-4E9F-9243-EEA28DFA8BD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B7F54-F183-45A1-9279-52771F784A31}" srcId="{4C55AC99-E66D-45D2-964A-0F53945DC299}" destId="{C238F9E7-6F57-4919-8D63-6E0D101006A4}" srcOrd="0" destOrd="0" parTransId="{94EC47D1-6A95-473E-ABAA-A02BD35BD0DF}" sibTransId="{579D4BDF-71E9-45C2-AB3A-B6EF4452C8FF}"/>
    <dgm:cxn modelId="{23083F1F-89E6-4919-BFE2-36F103E65788}" type="presOf" srcId="{2650B54D-5A84-4D53-B01C-9E2D465B9CFD}" destId="{C42D0442-AED7-4D31-B11D-82F4F1237D03}" srcOrd="0" destOrd="0" presId="urn:microsoft.com/office/officeart/2005/8/layout/vList3"/>
    <dgm:cxn modelId="{5A148F99-F548-4CD2-BEF8-26C99315A043}" srcId="{4C55AC99-E66D-45D2-964A-0F53945DC299}" destId="{2650B54D-5A84-4D53-B01C-9E2D465B9CFD}" srcOrd="1" destOrd="0" parTransId="{23D86BE4-D3FC-4960-AD32-D997DB912014}" sibTransId="{4980A1D3-C293-484F-922A-4A7A262E98F6}"/>
    <dgm:cxn modelId="{E27630C2-B94D-4F3A-B53B-906D9299FC53}" type="presOf" srcId="{92C40B03-BB33-4E9F-9243-EEA28DFA8BDB}" destId="{FF964417-E7AB-4E7F-B334-9437FF3A6077}" srcOrd="0" destOrd="0" presId="urn:microsoft.com/office/officeart/2005/8/layout/vList3"/>
    <dgm:cxn modelId="{B76B1F7F-C184-4125-87BD-DB5A7FCA5FF7}" srcId="{4C55AC99-E66D-45D2-964A-0F53945DC299}" destId="{92C40B03-BB33-4E9F-9243-EEA28DFA8BDB}" srcOrd="3" destOrd="0" parTransId="{B8271924-14DA-41AB-9C81-EAA0581330C5}" sibTransId="{5BE865FF-11EA-47E3-96FB-BADB3368FE3D}"/>
    <dgm:cxn modelId="{0E83832C-607E-405B-8BD4-595DD5F2F615}" srcId="{4C55AC99-E66D-45D2-964A-0F53945DC299}" destId="{3E555600-C273-47D4-B78D-0F836CEB3435}" srcOrd="2" destOrd="0" parTransId="{BDDE9005-A4FE-4324-A4A2-5E6E05E5D6BA}" sibTransId="{C97DAA3F-326C-4E9D-A35B-14B6691BEEE1}"/>
    <dgm:cxn modelId="{C12005F5-2472-4F6B-ABBC-45388C17780B}" type="presOf" srcId="{C238F9E7-6F57-4919-8D63-6E0D101006A4}" destId="{AFFAC8A0-28A9-41E1-9967-B4397E93EEDC}" srcOrd="0" destOrd="0" presId="urn:microsoft.com/office/officeart/2005/8/layout/vList3"/>
    <dgm:cxn modelId="{D7D49EB8-0075-4D61-93E3-F2E7A3DF4284}" type="presOf" srcId="{4C55AC99-E66D-45D2-964A-0F53945DC299}" destId="{37A8239E-724A-4720-83C1-E4D95824F301}" srcOrd="0" destOrd="0" presId="urn:microsoft.com/office/officeart/2005/8/layout/vList3"/>
    <dgm:cxn modelId="{B5E52B08-091A-4F1D-98FA-D23849E2517B}" type="presOf" srcId="{3E555600-C273-47D4-B78D-0F836CEB3435}" destId="{F9C28E9E-B0BD-4EFA-AFB3-AC2D7D5CE605}" srcOrd="0" destOrd="0" presId="urn:microsoft.com/office/officeart/2005/8/layout/vList3"/>
    <dgm:cxn modelId="{9A91385F-6BBA-441D-9C93-DBF5DD97234D}" type="presParOf" srcId="{37A8239E-724A-4720-83C1-E4D95824F301}" destId="{23849720-3385-4E52-9B9F-559CF3A45C12}" srcOrd="0" destOrd="0" presId="urn:microsoft.com/office/officeart/2005/8/layout/vList3"/>
    <dgm:cxn modelId="{66AF77B3-0A62-400A-8FA8-FD704BD7D297}" type="presParOf" srcId="{23849720-3385-4E52-9B9F-559CF3A45C12}" destId="{E9C0C6A2-2025-473E-A205-6E7E50019C6F}" srcOrd="0" destOrd="0" presId="urn:microsoft.com/office/officeart/2005/8/layout/vList3"/>
    <dgm:cxn modelId="{13A896C0-2C76-41F6-9E2C-7CA1AE1EEBF2}" type="presParOf" srcId="{23849720-3385-4E52-9B9F-559CF3A45C12}" destId="{AFFAC8A0-28A9-41E1-9967-B4397E93EEDC}" srcOrd="1" destOrd="0" presId="urn:microsoft.com/office/officeart/2005/8/layout/vList3"/>
    <dgm:cxn modelId="{F985FB51-D224-44AB-A1E4-F0330CEE0111}" type="presParOf" srcId="{37A8239E-724A-4720-83C1-E4D95824F301}" destId="{48CBE070-4DF0-4D57-871E-BD77DA6640B2}" srcOrd="1" destOrd="0" presId="urn:microsoft.com/office/officeart/2005/8/layout/vList3"/>
    <dgm:cxn modelId="{FD43779C-DC71-4498-ABE9-CC7641496057}" type="presParOf" srcId="{37A8239E-724A-4720-83C1-E4D95824F301}" destId="{3FFA3200-1647-493E-B741-A9649B412478}" srcOrd="2" destOrd="0" presId="urn:microsoft.com/office/officeart/2005/8/layout/vList3"/>
    <dgm:cxn modelId="{D29F641B-6533-49E9-87E7-6D824D6B819C}" type="presParOf" srcId="{3FFA3200-1647-493E-B741-A9649B412478}" destId="{C0CB15B0-14FC-4588-8FD1-A417997B8A50}" srcOrd="0" destOrd="0" presId="urn:microsoft.com/office/officeart/2005/8/layout/vList3"/>
    <dgm:cxn modelId="{FE4827A5-7C95-4306-9BA2-DF5F287A4DE5}" type="presParOf" srcId="{3FFA3200-1647-493E-B741-A9649B412478}" destId="{C42D0442-AED7-4D31-B11D-82F4F1237D03}" srcOrd="1" destOrd="0" presId="urn:microsoft.com/office/officeart/2005/8/layout/vList3"/>
    <dgm:cxn modelId="{95271D85-2BA9-4E87-94EC-1883FEF844A4}" type="presParOf" srcId="{37A8239E-724A-4720-83C1-E4D95824F301}" destId="{BEC849FA-AD29-4668-B951-508AC7D82AB6}" srcOrd="3" destOrd="0" presId="urn:microsoft.com/office/officeart/2005/8/layout/vList3"/>
    <dgm:cxn modelId="{1F16FF43-EE1F-4ED5-BC33-FCC11B234555}" type="presParOf" srcId="{37A8239E-724A-4720-83C1-E4D95824F301}" destId="{FC94A870-D0F7-4194-8D37-06D193B4748E}" srcOrd="4" destOrd="0" presId="urn:microsoft.com/office/officeart/2005/8/layout/vList3"/>
    <dgm:cxn modelId="{E30147A8-2084-47F3-9964-DE34E10FE90E}" type="presParOf" srcId="{FC94A870-D0F7-4194-8D37-06D193B4748E}" destId="{30F7DB61-9ED3-4C95-8EC5-F265932B6DB9}" srcOrd="0" destOrd="0" presId="urn:microsoft.com/office/officeart/2005/8/layout/vList3"/>
    <dgm:cxn modelId="{248777A6-ABCB-4F61-9C41-F248F54A1670}" type="presParOf" srcId="{FC94A870-D0F7-4194-8D37-06D193B4748E}" destId="{F9C28E9E-B0BD-4EFA-AFB3-AC2D7D5CE605}" srcOrd="1" destOrd="0" presId="urn:microsoft.com/office/officeart/2005/8/layout/vList3"/>
    <dgm:cxn modelId="{AF01C325-8BAD-495E-834C-F6945587295A}" type="presParOf" srcId="{37A8239E-724A-4720-83C1-E4D95824F301}" destId="{372B16E6-482E-4EDB-860F-B2EF80BD9A05}" srcOrd="5" destOrd="0" presId="urn:microsoft.com/office/officeart/2005/8/layout/vList3"/>
    <dgm:cxn modelId="{85898B4D-6245-439A-B64A-3FBCA176B4FB}" type="presParOf" srcId="{37A8239E-724A-4720-83C1-E4D95824F301}" destId="{7456A092-60FC-4D91-AD08-964748F7ED93}" srcOrd="6" destOrd="0" presId="urn:microsoft.com/office/officeart/2005/8/layout/vList3"/>
    <dgm:cxn modelId="{20214DD1-3A3C-4943-ADB4-CADD8AAF5AA9}" type="presParOf" srcId="{7456A092-60FC-4D91-AD08-964748F7ED93}" destId="{CC6910E3-D75B-4A09-A4A0-E92286AA9FE2}" srcOrd="0" destOrd="0" presId="urn:microsoft.com/office/officeart/2005/8/layout/vList3"/>
    <dgm:cxn modelId="{35032395-F4A2-472D-B458-C55445B4D6F9}" type="presParOf" srcId="{7456A092-60FC-4D91-AD08-964748F7ED93}" destId="{FF964417-E7AB-4E7F-B334-9437FF3A607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433295-1AE4-4684-BFD4-83A41C1F3E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360835-FA45-4931-BF39-4A1A9C3DA6FE}">
      <dgm:prSet/>
      <dgm:spPr>
        <a:solidFill>
          <a:srgbClr val="35759D"/>
        </a:solidFill>
      </dgm:spPr>
      <dgm:t>
        <a:bodyPr/>
        <a:lstStyle/>
        <a:p>
          <a:pPr rtl="0"/>
          <a:r>
            <a:rPr lang="ru-RU" smtClean="0"/>
            <a:t>Обучение практическим навыкам</a:t>
          </a:r>
          <a:endParaRPr lang="ru-RU"/>
        </a:p>
      </dgm:t>
    </dgm:pt>
    <dgm:pt modelId="{2C019566-9B2B-4C14-A2E7-64289DDC578A}" type="parTrans" cxnId="{C0F4EF59-4179-4CCD-BCBB-56579DAEEBE3}">
      <dgm:prSet/>
      <dgm:spPr/>
      <dgm:t>
        <a:bodyPr/>
        <a:lstStyle/>
        <a:p>
          <a:endParaRPr lang="ru-RU"/>
        </a:p>
      </dgm:t>
    </dgm:pt>
    <dgm:pt modelId="{AA2806F9-BF8C-4F30-A520-878C7653EEA1}" type="sibTrans" cxnId="{C0F4EF59-4179-4CCD-BCBB-56579DAEEBE3}">
      <dgm:prSet/>
      <dgm:spPr/>
      <dgm:t>
        <a:bodyPr/>
        <a:lstStyle/>
        <a:p>
          <a:endParaRPr lang="ru-RU"/>
        </a:p>
      </dgm:t>
    </dgm:pt>
    <dgm:pt modelId="{0EC31CC0-69A2-42BB-8CCB-D894E1708115}">
      <dgm:prSet/>
      <dgm:spPr>
        <a:solidFill>
          <a:srgbClr val="336699"/>
        </a:solidFill>
      </dgm:spPr>
      <dgm:t>
        <a:bodyPr/>
        <a:lstStyle/>
        <a:p>
          <a:pPr rtl="0"/>
          <a:r>
            <a:rPr lang="ru-RU" smtClean="0"/>
            <a:t>Проведение практических семинаров</a:t>
          </a:r>
          <a:endParaRPr lang="ru-RU"/>
        </a:p>
      </dgm:t>
    </dgm:pt>
    <dgm:pt modelId="{E78CB875-FD43-4BED-BACE-030DFAD49B25}" type="parTrans" cxnId="{D63F3C3F-4FF9-4C86-99B5-A084BFA0D4BC}">
      <dgm:prSet/>
      <dgm:spPr/>
      <dgm:t>
        <a:bodyPr/>
        <a:lstStyle/>
        <a:p>
          <a:endParaRPr lang="ru-RU"/>
        </a:p>
      </dgm:t>
    </dgm:pt>
    <dgm:pt modelId="{423CC465-1F8C-403B-9B0A-0EDC61F0696E}" type="sibTrans" cxnId="{D63F3C3F-4FF9-4C86-99B5-A084BFA0D4BC}">
      <dgm:prSet/>
      <dgm:spPr/>
      <dgm:t>
        <a:bodyPr/>
        <a:lstStyle/>
        <a:p>
          <a:endParaRPr lang="ru-RU"/>
        </a:p>
      </dgm:t>
    </dgm:pt>
    <dgm:pt modelId="{C07ADF41-D80E-4821-9293-FDED761FC978}">
      <dgm:prSet/>
      <dgm:spPr>
        <a:solidFill>
          <a:srgbClr val="0066CC"/>
        </a:solidFill>
      </dgm:spPr>
      <dgm:t>
        <a:bodyPr/>
        <a:lstStyle/>
        <a:p>
          <a:pPr rtl="0"/>
          <a:r>
            <a:rPr lang="ru-RU" smtClean="0"/>
            <a:t>Применение на практике</a:t>
          </a:r>
          <a:endParaRPr lang="ru-RU"/>
        </a:p>
      </dgm:t>
    </dgm:pt>
    <dgm:pt modelId="{53871F13-66F5-443D-BBC0-F07B3C6A9A8D}" type="parTrans" cxnId="{51C73352-60D1-49B0-99C4-9AB8EA04FFF5}">
      <dgm:prSet/>
      <dgm:spPr/>
      <dgm:t>
        <a:bodyPr/>
        <a:lstStyle/>
        <a:p>
          <a:endParaRPr lang="ru-RU"/>
        </a:p>
      </dgm:t>
    </dgm:pt>
    <dgm:pt modelId="{50A02D8E-46D7-49DF-877A-327200333527}" type="sibTrans" cxnId="{51C73352-60D1-49B0-99C4-9AB8EA04FFF5}">
      <dgm:prSet/>
      <dgm:spPr/>
      <dgm:t>
        <a:bodyPr/>
        <a:lstStyle/>
        <a:p>
          <a:endParaRPr lang="ru-RU"/>
        </a:p>
      </dgm:t>
    </dgm:pt>
    <dgm:pt modelId="{EB37E5DD-55DD-45BC-A319-6E675514C888}">
      <dgm:prSet/>
      <dgm:spPr>
        <a:solidFill>
          <a:srgbClr val="66CCFF"/>
        </a:solidFill>
      </dgm:spPr>
      <dgm:t>
        <a:bodyPr/>
        <a:lstStyle/>
        <a:p>
          <a:pPr rtl="0"/>
          <a:r>
            <a:rPr lang="ru-RU" smtClean="0"/>
            <a:t>Открытые просмотры</a:t>
          </a:r>
          <a:endParaRPr lang="ru-RU"/>
        </a:p>
      </dgm:t>
    </dgm:pt>
    <dgm:pt modelId="{6F16F15F-B6C9-4539-A8E0-D25BC8A4EAEE}" type="parTrans" cxnId="{F3A0038C-3BA3-4422-85B9-33FE5E2731A9}">
      <dgm:prSet/>
      <dgm:spPr/>
      <dgm:t>
        <a:bodyPr/>
        <a:lstStyle/>
        <a:p>
          <a:endParaRPr lang="ru-RU"/>
        </a:p>
      </dgm:t>
    </dgm:pt>
    <dgm:pt modelId="{4D015EFC-5C70-498C-85BD-AF78A87BC177}" type="sibTrans" cxnId="{F3A0038C-3BA3-4422-85B9-33FE5E2731A9}">
      <dgm:prSet/>
      <dgm:spPr/>
      <dgm:t>
        <a:bodyPr/>
        <a:lstStyle/>
        <a:p>
          <a:endParaRPr lang="ru-RU"/>
        </a:p>
      </dgm:t>
    </dgm:pt>
    <dgm:pt modelId="{68DD30AF-D326-4F36-B9E0-64791FB60C61}">
      <dgm:prSet/>
      <dgm:spPr>
        <a:solidFill>
          <a:srgbClr val="3399FF"/>
        </a:solidFill>
      </dgm:spPr>
      <dgm:t>
        <a:bodyPr/>
        <a:lstStyle/>
        <a:p>
          <a:pPr rtl="0"/>
          <a:r>
            <a:rPr lang="ru-RU" smtClean="0"/>
            <a:t>Конкурсы</a:t>
          </a:r>
          <a:endParaRPr lang="ru-RU"/>
        </a:p>
      </dgm:t>
    </dgm:pt>
    <dgm:pt modelId="{3DC7F353-C97E-42D2-B038-9D9BF631B87E}" type="parTrans" cxnId="{3A724E44-6968-4709-A5A3-724905F1DFF7}">
      <dgm:prSet/>
      <dgm:spPr/>
      <dgm:t>
        <a:bodyPr/>
        <a:lstStyle/>
        <a:p>
          <a:endParaRPr lang="ru-RU"/>
        </a:p>
      </dgm:t>
    </dgm:pt>
    <dgm:pt modelId="{219F3DA7-D53A-444E-A3AF-6C1CF9CA2525}" type="sibTrans" cxnId="{3A724E44-6968-4709-A5A3-724905F1DFF7}">
      <dgm:prSet/>
      <dgm:spPr/>
      <dgm:t>
        <a:bodyPr/>
        <a:lstStyle/>
        <a:p>
          <a:endParaRPr lang="ru-RU"/>
        </a:p>
      </dgm:t>
    </dgm:pt>
    <dgm:pt modelId="{48544DDA-98A7-4122-AF25-A57ECF21C848}">
      <dgm:prSet/>
      <dgm:spPr>
        <a:solidFill>
          <a:srgbClr val="6699FF"/>
        </a:solidFill>
      </dgm:spPr>
      <dgm:t>
        <a:bodyPr/>
        <a:lstStyle/>
        <a:p>
          <a:pPr rtl="0"/>
          <a:r>
            <a:rPr lang="en-US" smtClean="0"/>
            <a:t>I</a:t>
          </a:r>
          <a:r>
            <a:rPr lang="ru-RU" smtClean="0"/>
            <a:t> детская научно-практическая конференция дошкольников</a:t>
          </a:r>
          <a:endParaRPr lang="ru-RU"/>
        </a:p>
      </dgm:t>
    </dgm:pt>
    <dgm:pt modelId="{490206A0-4252-4B98-AF37-512312D7BEBD}" type="parTrans" cxnId="{3BDB922A-A845-40EF-8103-742E3222E89E}">
      <dgm:prSet/>
      <dgm:spPr/>
      <dgm:t>
        <a:bodyPr/>
        <a:lstStyle/>
        <a:p>
          <a:endParaRPr lang="ru-RU"/>
        </a:p>
      </dgm:t>
    </dgm:pt>
    <dgm:pt modelId="{FE05C372-1559-431C-AC06-4DF286D4D6A1}" type="sibTrans" cxnId="{3BDB922A-A845-40EF-8103-742E3222E89E}">
      <dgm:prSet/>
      <dgm:spPr/>
      <dgm:t>
        <a:bodyPr/>
        <a:lstStyle/>
        <a:p>
          <a:endParaRPr lang="ru-RU"/>
        </a:p>
      </dgm:t>
    </dgm:pt>
    <dgm:pt modelId="{0436FC99-1206-4A8F-B5F8-1D7AC6449D9E}" type="pres">
      <dgm:prSet presAssocID="{12433295-1AE4-4684-BFD4-83A41C1F3E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2B8D9D-94BF-4553-8662-9F3997AC6D97}" type="pres">
      <dgm:prSet presAssocID="{A1360835-FA45-4931-BF39-4A1A9C3DA6F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14F47-6481-4ECE-9F81-80C47CDC85AC}" type="pres">
      <dgm:prSet presAssocID="{AA2806F9-BF8C-4F30-A520-878C7653EEA1}" presName="spacer" presStyleCnt="0"/>
      <dgm:spPr/>
    </dgm:pt>
    <dgm:pt modelId="{A0262DDF-15F1-4FEC-BFBB-71FD7D84AE42}" type="pres">
      <dgm:prSet presAssocID="{0EC31CC0-69A2-42BB-8CCB-D894E170811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8C1A7-AB36-4584-B719-8442835B8FAB}" type="pres">
      <dgm:prSet presAssocID="{423CC465-1F8C-403B-9B0A-0EDC61F0696E}" presName="spacer" presStyleCnt="0"/>
      <dgm:spPr/>
    </dgm:pt>
    <dgm:pt modelId="{A88A8F6C-864B-40D1-B7DC-FF912EAA85AA}" type="pres">
      <dgm:prSet presAssocID="{C07ADF41-D80E-4821-9293-FDED761FC97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BD12C-AB54-4CDA-A154-5068549CF93C}" type="pres">
      <dgm:prSet presAssocID="{50A02D8E-46D7-49DF-877A-327200333527}" presName="spacer" presStyleCnt="0"/>
      <dgm:spPr/>
    </dgm:pt>
    <dgm:pt modelId="{C1BBDBD7-E12E-4358-BF8B-E4C9CC383216}" type="pres">
      <dgm:prSet presAssocID="{EB37E5DD-55DD-45BC-A319-6E675514C88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FE37E1-4747-44DA-AB9D-F53C5F12A4A6}" type="pres">
      <dgm:prSet presAssocID="{4D015EFC-5C70-498C-85BD-AF78A87BC177}" presName="spacer" presStyleCnt="0"/>
      <dgm:spPr/>
    </dgm:pt>
    <dgm:pt modelId="{117BDA3E-1FA9-4D77-A441-5A0C60C8993C}" type="pres">
      <dgm:prSet presAssocID="{68DD30AF-D326-4F36-B9E0-64791FB60C6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FD251-DB3A-47F6-BE55-6AC29EF926E9}" type="pres">
      <dgm:prSet presAssocID="{219F3DA7-D53A-444E-A3AF-6C1CF9CA2525}" presName="spacer" presStyleCnt="0"/>
      <dgm:spPr/>
    </dgm:pt>
    <dgm:pt modelId="{751F9C1E-EB94-4B2A-AEA4-046104F7E788}" type="pres">
      <dgm:prSet presAssocID="{48544DDA-98A7-4122-AF25-A57ECF21C84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6F7FD-4217-47DE-9721-23D5C43FAF84}" type="presOf" srcId="{48544DDA-98A7-4122-AF25-A57ECF21C848}" destId="{751F9C1E-EB94-4B2A-AEA4-046104F7E788}" srcOrd="0" destOrd="0" presId="urn:microsoft.com/office/officeart/2005/8/layout/vList2"/>
    <dgm:cxn modelId="{B0BD2AEE-9F17-4DD6-9F22-510EE5E26452}" type="presOf" srcId="{C07ADF41-D80E-4821-9293-FDED761FC978}" destId="{A88A8F6C-864B-40D1-B7DC-FF912EAA85AA}" srcOrd="0" destOrd="0" presId="urn:microsoft.com/office/officeart/2005/8/layout/vList2"/>
    <dgm:cxn modelId="{89AA8E4D-AD93-44EB-8464-FA329F5A2C1F}" type="presOf" srcId="{0EC31CC0-69A2-42BB-8CCB-D894E1708115}" destId="{A0262DDF-15F1-4FEC-BFBB-71FD7D84AE42}" srcOrd="0" destOrd="0" presId="urn:microsoft.com/office/officeart/2005/8/layout/vList2"/>
    <dgm:cxn modelId="{3BDB922A-A845-40EF-8103-742E3222E89E}" srcId="{12433295-1AE4-4684-BFD4-83A41C1F3EE1}" destId="{48544DDA-98A7-4122-AF25-A57ECF21C848}" srcOrd="5" destOrd="0" parTransId="{490206A0-4252-4B98-AF37-512312D7BEBD}" sibTransId="{FE05C372-1559-431C-AC06-4DF286D4D6A1}"/>
    <dgm:cxn modelId="{EDC738A4-9B50-476B-8DC5-45BCE905D5F9}" type="presOf" srcId="{A1360835-FA45-4931-BF39-4A1A9C3DA6FE}" destId="{422B8D9D-94BF-4553-8662-9F3997AC6D97}" srcOrd="0" destOrd="0" presId="urn:microsoft.com/office/officeart/2005/8/layout/vList2"/>
    <dgm:cxn modelId="{80D207B9-17FA-432A-AB80-C248726790BD}" type="presOf" srcId="{12433295-1AE4-4684-BFD4-83A41C1F3EE1}" destId="{0436FC99-1206-4A8F-B5F8-1D7AC6449D9E}" srcOrd="0" destOrd="0" presId="urn:microsoft.com/office/officeart/2005/8/layout/vList2"/>
    <dgm:cxn modelId="{D63F3C3F-4FF9-4C86-99B5-A084BFA0D4BC}" srcId="{12433295-1AE4-4684-BFD4-83A41C1F3EE1}" destId="{0EC31CC0-69A2-42BB-8CCB-D894E1708115}" srcOrd="1" destOrd="0" parTransId="{E78CB875-FD43-4BED-BACE-030DFAD49B25}" sibTransId="{423CC465-1F8C-403B-9B0A-0EDC61F0696E}"/>
    <dgm:cxn modelId="{3A724E44-6968-4709-A5A3-724905F1DFF7}" srcId="{12433295-1AE4-4684-BFD4-83A41C1F3EE1}" destId="{68DD30AF-D326-4F36-B9E0-64791FB60C61}" srcOrd="4" destOrd="0" parTransId="{3DC7F353-C97E-42D2-B038-9D9BF631B87E}" sibTransId="{219F3DA7-D53A-444E-A3AF-6C1CF9CA2525}"/>
    <dgm:cxn modelId="{F3A0038C-3BA3-4422-85B9-33FE5E2731A9}" srcId="{12433295-1AE4-4684-BFD4-83A41C1F3EE1}" destId="{EB37E5DD-55DD-45BC-A319-6E675514C888}" srcOrd="3" destOrd="0" parTransId="{6F16F15F-B6C9-4539-A8E0-D25BC8A4EAEE}" sibTransId="{4D015EFC-5C70-498C-85BD-AF78A87BC177}"/>
    <dgm:cxn modelId="{E7AA517A-BD56-4B58-95A5-D7F10C75709A}" type="presOf" srcId="{68DD30AF-D326-4F36-B9E0-64791FB60C61}" destId="{117BDA3E-1FA9-4D77-A441-5A0C60C8993C}" srcOrd="0" destOrd="0" presId="urn:microsoft.com/office/officeart/2005/8/layout/vList2"/>
    <dgm:cxn modelId="{C0F4EF59-4179-4CCD-BCBB-56579DAEEBE3}" srcId="{12433295-1AE4-4684-BFD4-83A41C1F3EE1}" destId="{A1360835-FA45-4931-BF39-4A1A9C3DA6FE}" srcOrd="0" destOrd="0" parTransId="{2C019566-9B2B-4C14-A2E7-64289DDC578A}" sibTransId="{AA2806F9-BF8C-4F30-A520-878C7653EEA1}"/>
    <dgm:cxn modelId="{29E1B457-9F7C-4513-A687-5F1EAB6740D4}" type="presOf" srcId="{EB37E5DD-55DD-45BC-A319-6E675514C888}" destId="{C1BBDBD7-E12E-4358-BF8B-E4C9CC383216}" srcOrd="0" destOrd="0" presId="urn:microsoft.com/office/officeart/2005/8/layout/vList2"/>
    <dgm:cxn modelId="{51C73352-60D1-49B0-99C4-9AB8EA04FFF5}" srcId="{12433295-1AE4-4684-BFD4-83A41C1F3EE1}" destId="{C07ADF41-D80E-4821-9293-FDED761FC978}" srcOrd="2" destOrd="0" parTransId="{53871F13-66F5-443D-BBC0-F07B3C6A9A8D}" sibTransId="{50A02D8E-46D7-49DF-877A-327200333527}"/>
    <dgm:cxn modelId="{696E217B-B67B-4BB4-B4FC-0FB2AD8907D1}" type="presParOf" srcId="{0436FC99-1206-4A8F-B5F8-1D7AC6449D9E}" destId="{422B8D9D-94BF-4553-8662-9F3997AC6D97}" srcOrd="0" destOrd="0" presId="urn:microsoft.com/office/officeart/2005/8/layout/vList2"/>
    <dgm:cxn modelId="{47006575-DE39-4A6A-B15C-7729F1911BDF}" type="presParOf" srcId="{0436FC99-1206-4A8F-B5F8-1D7AC6449D9E}" destId="{E4E14F47-6481-4ECE-9F81-80C47CDC85AC}" srcOrd="1" destOrd="0" presId="urn:microsoft.com/office/officeart/2005/8/layout/vList2"/>
    <dgm:cxn modelId="{D56AC1E3-77F8-4F86-8014-8F93D4E565BB}" type="presParOf" srcId="{0436FC99-1206-4A8F-B5F8-1D7AC6449D9E}" destId="{A0262DDF-15F1-4FEC-BFBB-71FD7D84AE42}" srcOrd="2" destOrd="0" presId="urn:microsoft.com/office/officeart/2005/8/layout/vList2"/>
    <dgm:cxn modelId="{371C2A49-075C-429C-9637-2E969EB85098}" type="presParOf" srcId="{0436FC99-1206-4A8F-B5F8-1D7AC6449D9E}" destId="{9E08C1A7-AB36-4584-B719-8442835B8FAB}" srcOrd="3" destOrd="0" presId="urn:microsoft.com/office/officeart/2005/8/layout/vList2"/>
    <dgm:cxn modelId="{E0CF04E3-6789-4792-B469-3D0B399A4814}" type="presParOf" srcId="{0436FC99-1206-4A8F-B5F8-1D7AC6449D9E}" destId="{A88A8F6C-864B-40D1-B7DC-FF912EAA85AA}" srcOrd="4" destOrd="0" presId="urn:microsoft.com/office/officeart/2005/8/layout/vList2"/>
    <dgm:cxn modelId="{2E716C01-66DE-4E21-ADEC-3204DDD48CD0}" type="presParOf" srcId="{0436FC99-1206-4A8F-B5F8-1D7AC6449D9E}" destId="{56DBD12C-AB54-4CDA-A154-5068549CF93C}" srcOrd="5" destOrd="0" presId="urn:microsoft.com/office/officeart/2005/8/layout/vList2"/>
    <dgm:cxn modelId="{3AC8B512-53B3-4938-BCF6-A036D7B40A33}" type="presParOf" srcId="{0436FC99-1206-4A8F-B5F8-1D7AC6449D9E}" destId="{C1BBDBD7-E12E-4358-BF8B-E4C9CC383216}" srcOrd="6" destOrd="0" presId="urn:microsoft.com/office/officeart/2005/8/layout/vList2"/>
    <dgm:cxn modelId="{E7E58941-163C-4B42-913B-134593F41323}" type="presParOf" srcId="{0436FC99-1206-4A8F-B5F8-1D7AC6449D9E}" destId="{90FE37E1-4747-44DA-AB9D-F53C5F12A4A6}" srcOrd="7" destOrd="0" presId="urn:microsoft.com/office/officeart/2005/8/layout/vList2"/>
    <dgm:cxn modelId="{109A062E-E23B-4888-B406-9B009D1ED5E8}" type="presParOf" srcId="{0436FC99-1206-4A8F-B5F8-1D7AC6449D9E}" destId="{117BDA3E-1FA9-4D77-A441-5A0C60C8993C}" srcOrd="8" destOrd="0" presId="urn:microsoft.com/office/officeart/2005/8/layout/vList2"/>
    <dgm:cxn modelId="{8FB6F861-9DD1-4AE4-84AF-85A63B04F1B9}" type="presParOf" srcId="{0436FC99-1206-4A8F-B5F8-1D7AC6449D9E}" destId="{630FD251-DB3A-47F6-BE55-6AC29EF926E9}" srcOrd="9" destOrd="0" presId="urn:microsoft.com/office/officeart/2005/8/layout/vList2"/>
    <dgm:cxn modelId="{589813EF-8102-4A50-9DE0-9689B92F4C8A}" type="presParOf" srcId="{0436FC99-1206-4A8F-B5F8-1D7AC6449D9E}" destId="{751F9C1E-EB94-4B2A-AEA4-046104F7E78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E3C53D-E707-44E6-8E36-171B9699B00C}">
      <dsp:nvSpPr>
        <dsp:cNvPr id="0" name=""/>
        <dsp:cNvSpPr/>
      </dsp:nvSpPr>
      <dsp:spPr>
        <a:xfrm rot="10800000">
          <a:off x="1604972" y="1981"/>
          <a:ext cx="4611243" cy="177397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2275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Основные задачи реорганизации системы образования связаны с проблемой субъектности ребенка</a:t>
          </a:r>
          <a:endParaRPr lang="ru-RU" sz="2000" kern="1200"/>
        </a:p>
      </dsp:txBody>
      <dsp:txXfrm rot="10800000">
        <a:off x="2048466" y="1981"/>
        <a:ext cx="4167749" cy="1773976"/>
      </dsp:txXfrm>
    </dsp:sp>
    <dsp:sp modelId="{C8D2D262-44E3-45B9-A219-1E33D9CE6E21}">
      <dsp:nvSpPr>
        <dsp:cNvPr id="0" name=""/>
        <dsp:cNvSpPr/>
      </dsp:nvSpPr>
      <dsp:spPr>
        <a:xfrm>
          <a:off x="717984" y="1981"/>
          <a:ext cx="1773976" cy="1773976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79460A6-0E65-43CF-9BD0-44737113AB53}">
      <dsp:nvSpPr>
        <dsp:cNvPr id="0" name=""/>
        <dsp:cNvSpPr/>
      </dsp:nvSpPr>
      <dsp:spPr>
        <a:xfrm rot="10800000">
          <a:off x="1604972" y="2305504"/>
          <a:ext cx="4611243" cy="177397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2275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Основная задача педагогического процесса -  создание условий для максимальной реализации личности как субъекта деятельности</a:t>
          </a:r>
          <a:endParaRPr lang="ru-RU" sz="2000" kern="1200"/>
        </a:p>
      </dsp:txBody>
      <dsp:txXfrm rot="10800000">
        <a:off x="2048466" y="2305504"/>
        <a:ext cx="4167749" cy="1773976"/>
      </dsp:txXfrm>
    </dsp:sp>
    <dsp:sp modelId="{FDFA99B4-9F31-4FE4-BC14-491EEB4A92C1}">
      <dsp:nvSpPr>
        <dsp:cNvPr id="0" name=""/>
        <dsp:cNvSpPr/>
      </dsp:nvSpPr>
      <dsp:spPr>
        <a:xfrm>
          <a:off x="717984" y="2305504"/>
          <a:ext cx="1773976" cy="1773976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solidFill>
            <a:schemeClr val="accent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8C22C-B2CB-434B-8E91-A43C4AA64BA7}">
      <dsp:nvSpPr>
        <dsp:cNvPr id="0" name=""/>
        <dsp:cNvSpPr/>
      </dsp:nvSpPr>
      <dsp:spPr>
        <a:xfrm rot="16200000">
          <a:off x="1796" y="281"/>
          <a:ext cx="3815861" cy="381586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Совместная деятельность - деятельность двух и более участников образовательного процесса</a:t>
          </a:r>
          <a:endParaRPr lang="ru-RU" sz="2000" kern="1200"/>
        </a:p>
      </dsp:txBody>
      <dsp:txXfrm rot="5400000">
        <a:off x="1796" y="954246"/>
        <a:ext cx="3148085" cy="1907931"/>
      </dsp:txXfrm>
    </dsp:sp>
    <dsp:sp modelId="{4EFA5A74-F138-4582-B406-123D6BE7F13C}">
      <dsp:nvSpPr>
        <dsp:cNvPr id="0" name=""/>
        <dsp:cNvSpPr/>
      </dsp:nvSpPr>
      <dsp:spPr>
        <a:xfrm rot="5400000">
          <a:off x="4247238" y="281"/>
          <a:ext cx="3815861" cy="3815861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отличается наличием партнерской позиции взрослого и партнерской формой организации деятельности</a:t>
          </a:r>
          <a:endParaRPr lang="ru-RU" sz="2000" kern="1200" dirty="0"/>
        </a:p>
      </dsp:txBody>
      <dsp:txXfrm rot="-5400000">
        <a:off x="4915014" y="954246"/>
        <a:ext cx="3148085" cy="19079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F88FA-6AEF-478B-94A3-31B565444679}">
      <dsp:nvSpPr>
        <dsp:cNvPr id="0" name=""/>
        <dsp:cNvSpPr/>
      </dsp:nvSpPr>
      <dsp:spPr>
        <a:xfrm>
          <a:off x="48736" y="3818"/>
          <a:ext cx="3570322" cy="26651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smtClean="0"/>
            <a:t>совокупность путей, способов достижения целей, решения задач образования </a:t>
          </a:r>
          <a:endParaRPr lang="ru-RU" sz="2300" kern="1200"/>
        </a:p>
      </dsp:txBody>
      <dsp:txXfrm>
        <a:off x="111184" y="66266"/>
        <a:ext cx="3445426" cy="2602722"/>
      </dsp:txXfrm>
    </dsp:sp>
    <dsp:sp modelId="{91C0D5DA-2E32-4D9D-9D0E-B467F9A9D3E5}">
      <dsp:nvSpPr>
        <dsp:cNvPr id="0" name=""/>
        <dsp:cNvSpPr/>
      </dsp:nvSpPr>
      <dsp:spPr>
        <a:xfrm>
          <a:off x="48736" y="2668989"/>
          <a:ext cx="3570322" cy="1146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0" rIns="27940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i="1" kern="1200" smtClean="0"/>
            <a:t>Методы обучения (дидактические методы)</a:t>
          </a:r>
          <a:endParaRPr lang="ru-RU" sz="2200" kern="1200"/>
        </a:p>
      </dsp:txBody>
      <dsp:txXfrm>
        <a:off x="48736" y="2668989"/>
        <a:ext cx="2514311" cy="1146023"/>
      </dsp:txXfrm>
    </dsp:sp>
    <dsp:sp modelId="{26FD6C6A-2F04-4138-936A-FC79BF97A4A7}">
      <dsp:nvSpPr>
        <dsp:cNvPr id="0" name=""/>
        <dsp:cNvSpPr/>
      </dsp:nvSpPr>
      <dsp:spPr>
        <a:xfrm>
          <a:off x="2664047" y="2851024"/>
          <a:ext cx="1249612" cy="124961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A2F17-3B5B-4E2E-9D04-E901B8F046E9}">
      <dsp:nvSpPr>
        <dsp:cNvPr id="0" name=""/>
        <dsp:cNvSpPr/>
      </dsp:nvSpPr>
      <dsp:spPr>
        <a:xfrm>
          <a:off x="4223243" y="3818"/>
          <a:ext cx="3570322" cy="266517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smtClean="0"/>
            <a:t>общественно обусловленные способы педагогически целесообразного взаимодействия между взрослыми и детьми </a:t>
          </a:r>
          <a:endParaRPr lang="ru-RU" sz="2300" kern="1200"/>
        </a:p>
      </dsp:txBody>
      <dsp:txXfrm>
        <a:off x="4285691" y="66266"/>
        <a:ext cx="3445426" cy="2602722"/>
      </dsp:txXfrm>
    </dsp:sp>
    <dsp:sp modelId="{5C358590-9A41-4463-BBD1-BE4BFAEF038F}">
      <dsp:nvSpPr>
        <dsp:cNvPr id="0" name=""/>
        <dsp:cNvSpPr/>
      </dsp:nvSpPr>
      <dsp:spPr>
        <a:xfrm>
          <a:off x="4223243" y="2668989"/>
          <a:ext cx="3570322" cy="1146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0" rIns="27940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i="1" kern="1200" dirty="0" smtClean="0"/>
            <a:t>Методы воспитания </a:t>
          </a:r>
          <a:endParaRPr lang="ru-RU" sz="2200" kern="1200" dirty="0"/>
        </a:p>
      </dsp:txBody>
      <dsp:txXfrm>
        <a:off x="4223243" y="2668989"/>
        <a:ext cx="2514311" cy="1146023"/>
      </dsp:txXfrm>
    </dsp:sp>
    <dsp:sp modelId="{C2958E72-EA97-4CFC-976B-5285D5313B99}">
      <dsp:nvSpPr>
        <dsp:cNvPr id="0" name=""/>
        <dsp:cNvSpPr/>
      </dsp:nvSpPr>
      <dsp:spPr>
        <a:xfrm>
          <a:off x="6838554" y="2851024"/>
          <a:ext cx="1249612" cy="1249612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8DE147-3CBD-4652-BC2A-5F2ED10EE60D}">
      <dsp:nvSpPr>
        <dsp:cNvPr id="0" name=""/>
        <dsp:cNvSpPr/>
      </dsp:nvSpPr>
      <dsp:spPr>
        <a:xfrm>
          <a:off x="2687270" y="0"/>
          <a:ext cx="4030905" cy="1395154"/>
        </a:xfrm>
        <a:prstGeom prst="rightArrow">
          <a:avLst>
            <a:gd name="adj1" fmla="val 75000"/>
            <a:gd name="adj2" fmla="val 50000"/>
          </a:avLst>
        </a:prstGeom>
        <a:solidFill>
          <a:srgbClr val="FF9933">
            <a:alpha val="89804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smtClean="0"/>
            <a:t>наблюдения, показ предметов, картин, иллюстраций, использование ТСО и дидактиче­ских пособий и др. </a:t>
          </a:r>
          <a:endParaRPr lang="ru-RU" sz="1300" kern="1200"/>
        </a:p>
      </dsp:txBody>
      <dsp:txXfrm>
        <a:off x="2687270" y="174394"/>
        <a:ext cx="3507722" cy="1046366"/>
      </dsp:txXfrm>
    </dsp:sp>
    <dsp:sp modelId="{37A41245-057D-4107-A198-141D4B53D25B}">
      <dsp:nvSpPr>
        <dsp:cNvPr id="0" name=""/>
        <dsp:cNvSpPr/>
      </dsp:nvSpPr>
      <dsp:spPr>
        <a:xfrm>
          <a:off x="0" y="0"/>
          <a:ext cx="2687270" cy="1395154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smtClean="0"/>
            <a:t>Наглядные методы</a:t>
          </a:r>
          <a:r>
            <a:rPr lang="ru-RU" sz="2600" kern="1200" smtClean="0"/>
            <a:t> </a:t>
          </a:r>
          <a:endParaRPr lang="ru-RU" sz="2600" kern="1200"/>
        </a:p>
      </dsp:txBody>
      <dsp:txXfrm>
        <a:off x="68106" y="68106"/>
        <a:ext cx="2551058" cy="1258942"/>
      </dsp:txXfrm>
    </dsp:sp>
    <dsp:sp modelId="{9CC42F29-13E5-44CD-8E89-607DE6394762}">
      <dsp:nvSpPr>
        <dsp:cNvPr id="0" name=""/>
        <dsp:cNvSpPr/>
      </dsp:nvSpPr>
      <dsp:spPr>
        <a:xfrm>
          <a:off x="2687270" y="1534670"/>
          <a:ext cx="4030905" cy="1395154"/>
        </a:xfrm>
        <a:prstGeom prst="rightArrow">
          <a:avLst>
            <a:gd name="adj1" fmla="val 75000"/>
            <a:gd name="adj2" fmla="val 50000"/>
          </a:avLst>
        </a:prstGeom>
        <a:solidFill>
          <a:srgbClr val="FF9933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smtClean="0"/>
            <a:t>связаны с использованием слова как сред­ства коммуникации, передачи информации. </a:t>
          </a:r>
          <a:endParaRPr lang="ru-RU" sz="1300" kern="1200"/>
        </a:p>
      </dsp:txBody>
      <dsp:txXfrm>
        <a:off x="2687270" y="1709064"/>
        <a:ext cx="3507722" cy="1046366"/>
      </dsp:txXfrm>
    </dsp:sp>
    <dsp:sp modelId="{834CFFF3-BC46-4F90-8C57-75840A7B6B4E}">
      <dsp:nvSpPr>
        <dsp:cNvPr id="0" name=""/>
        <dsp:cNvSpPr/>
      </dsp:nvSpPr>
      <dsp:spPr>
        <a:xfrm>
          <a:off x="0" y="1534670"/>
          <a:ext cx="2687270" cy="1395154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smtClean="0"/>
            <a:t>Словесные методы</a:t>
          </a:r>
          <a:r>
            <a:rPr lang="ru-RU" sz="2600" kern="1200" smtClean="0"/>
            <a:t> </a:t>
          </a:r>
          <a:endParaRPr lang="ru-RU" sz="2600" kern="1200"/>
        </a:p>
      </dsp:txBody>
      <dsp:txXfrm>
        <a:off x="68106" y="1602776"/>
        <a:ext cx="2551058" cy="1258942"/>
      </dsp:txXfrm>
    </dsp:sp>
    <dsp:sp modelId="{1F362A37-7B6C-49C9-854A-0FF706AFD7F8}">
      <dsp:nvSpPr>
        <dsp:cNvPr id="0" name=""/>
        <dsp:cNvSpPr/>
      </dsp:nvSpPr>
      <dsp:spPr>
        <a:xfrm>
          <a:off x="2687270" y="3069340"/>
          <a:ext cx="4030905" cy="1395154"/>
        </a:xfrm>
        <a:prstGeom prst="rightArrow">
          <a:avLst>
            <a:gd name="adj1" fmla="val 75000"/>
            <a:gd name="adj2" fmla="val 50000"/>
          </a:avLst>
        </a:prstGeom>
        <a:solidFill>
          <a:srgbClr val="FF9933">
            <a:alpha val="90000"/>
          </a:srgbClr>
        </a:solidFill>
        <a:ln w="12700" cap="flat" cmpd="sng" algn="ctr">
          <a:solidFill>
            <a:schemeClr val="accent2">
              <a:lumMod val="60000"/>
              <a:lumOff val="4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связаны с освоением и применением знаний, умений и навыков в практической деятельности посред­ством упражнений, в различных играх, инсценировках, проектах, поручениях, тренингах и т.д.</a:t>
          </a:r>
          <a:endParaRPr lang="ru-RU" sz="1300" kern="1200" dirty="0"/>
        </a:p>
      </dsp:txBody>
      <dsp:txXfrm>
        <a:off x="2687270" y="3243734"/>
        <a:ext cx="3507722" cy="1046366"/>
      </dsp:txXfrm>
    </dsp:sp>
    <dsp:sp modelId="{AD566EC6-9C15-438E-8A63-6DDC9D41FEB3}">
      <dsp:nvSpPr>
        <dsp:cNvPr id="0" name=""/>
        <dsp:cNvSpPr/>
      </dsp:nvSpPr>
      <dsp:spPr>
        <a:xfrm>
          <a:off x="0" y="3069340"/>
          <a:ext cx="2687270" cy="1395154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i="1" kern="1200" smtClean="0"/>
            <a:t>Практические методы</a:t>
          </a:r>
          <a:r>
            <a:rPr lang="ru-RU" sz="2600" kern="1200" smtClean="0"/>
            <a:t> </a:t>
          </a:r>
          <a:endParaRPr lang="ru-RU" sz="2600" kern="1200"/>
        </a:p>
      </dsp:txBody>
      <dsp:txXfrm>
        <a:off x="68106" y="3137446"/>
        <a:ext cx="2551058" cy="12589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5EC7C5-F5B0-4537-9A9A-59D7EDC39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93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1B844-CA35-4A6E-BBA4-C65864F7926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459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22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52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9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90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14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126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894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16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0431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03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079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19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201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8468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20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81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21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1995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1B844-CA35-4A6E-BBA4-C65864F7926A}" type="slidenum">
              <a:rPr lang="en-US"/>
              <a:pPr/>
              <a:t>22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97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02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770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144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353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145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9111A-5E7B-4B2E-A7D8-7150D5EF70D0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918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87C62-357B-4F18-88CC-8F7AE4C37DA6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49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5448300"/>
            <a:ext cx="83058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6134100"/>
            <a:ext cx="8305800" cy="457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1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228600"/>
            <a:ext cx="18669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228600"/>
            <a:ext cx="54483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44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45152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1752600"/>
            <a:ext cx="36576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36576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562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8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4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57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9885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0152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752600"/>
            <a:ext cx="7467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20.jpeg"/><Relationship Id="rId4" Type="http://schemas.openxmlformats.org/officeDocument/2006/relationships/diagramLayout" Target="../diagrams/layout7.xml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5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image" Target="../media/image38.jpeg"/><Relationship Id="rId5" Type="http://schemas.openxmlformats.org/officeDocument/2006/relationships/diagramLayout" Target="../diagrams/layout9.xml"/><Relationship Id="rId10" Type="http://schemas.openxmlformats.org/officeDocument/2006/relationships/image" Target="../media/image37.jpeg"/><Relationship Id="rId4" Type="http://schemas.openxmlformats.org/officeDocument/2006/relationships/diagramData" Target="../diagrams/data9.xml"/><Relationship Id="rId9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3429000"/>
            <a:ext cx="8305800" cy="704850"/>
          </a:xfrm>
        </p:spPr>
        <p:txBody>
          <a:bodyPr/>
          <a:lstStyle/>
          <a:p>
            <a:r>
              <a:rPr lang="ru-RU" b="1" dirty="0" smtClean="0"/>
              <a:t>Педагогика развития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в дошкольном образовании</a:t>
            </a:r>
            <a:endParaRPr lang="ru-RU" b="1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539552" y="5445224"/>
            <a:ext cx="8305800" cy="457200"/>
          </a:xfrm>
        </p:spPr>
        <p:txBody>
          <a:bodyPr/>
          <a:lstStyle/>
          <a:p>
            <a:r>
              <a:rPr lang="ru-RU" dirty="0" smtClean="0"/>
              <a:t>Орлова Т.Э., методист </a:t>
            </a:r>
          </a:p>
          <a:p>
            <a:r>
              <a:rPr lang="ru-RU" dirty="0" smtClean="0"/>
              <a:t>МОУ ДПО «Учебно-методический центр»</a:t>
            </a:r>
          </a:p>
          <a:p>
            <a:r>
              <a:rPr lang="ru-RU" dirty="0" smtClean="0"/>
              <a:t>2017г.</a:t>
            </a:r>
            <a:endParaRPr lang="en-US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РЕПРОДУКТИВНЫЙ МЕТОД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273959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передача «готовых» знаний сопровождается объяснением, многократным повторением информации педагогом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082663"/>
            <a:ext cx="4863008" cy="323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320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60648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МЕТОД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ПРОБЛЕМНОГО ИЗЛОЖЕНИЯ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484784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педагог учит детей анализировать проблемы, задачи, показывает образцы осуществления познавательно-исследовательской деятельности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284984"/>
            <a:ext cx="4536504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624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60648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ЧАСТИЧНО ПОИСКОВЫЙ (ЭВРИСТИЧЕСКИЙ) МЕТОД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484784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педагог организуется не сообщение, 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а добывание знаний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636912"/>
            <a:ext cx="4824536" cy="3618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36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60648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ИССЛЕДОВАТЕЛЬСКИЙ МЕТОД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48478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сопряжен с самостоятельным освоением детьми знаний, способов их добывания, выбором методов познания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2924944"/>
            <a:ext cx="5112568" cy="3460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38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7504" y="260648"/>
            <a:ext cx="9036496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ПРИНЦИПЫ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личностно ориентированного образования</a:t>
            </a:r>
            <a:endParaRPr lang="ru-RU" sz="4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44408607"/>
              </p:ext>
            </p:extLst>
          </p:nvPr>
        </p:nvGraphicFramePr>
        <p:xfrm>
          <a:off x="467544" y="2348880"/>
          <a:ext cx="8208912" cy="353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3295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5000" y="30239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Учет принципов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личностно-ориентированного обучения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15362057"/>
              </p:ext>
            </p:extLst>
          </p:nvPr>
        </p:nvGraphicFramePr>
        <p:xfrm>
          <a:off x="1763688" y="1340768"/>
          <a:ext cx="727280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19672" y="2780928"/>
            <a:ext cx="3549354" cy="35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21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512" y="404664"/>
            <a:ext cx="9036496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Решение современных задач дошкольного образования</a:t>
            </a:r>
            <a:endParaRPr lang="ru-RU" sz="40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837390"/>
              </p:ext>
            </p:extLst>
          </p:nvPr>
        </p:nvGraphicFramePr>
        <p:xfrm>
          <a:off x="1277380" y="1556792"/>
          <a:ext cx="684076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1396" y="3284984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активные методы обучения </a:t>
            </a:r>
          </a:p>
          <a:p>
            <a:pPr algn="ctr"/>
            <a:r>
              <a:rPr lang="ru-RU" sz="1600" i="1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-</a:t>
            </a:r>
            <a:r>
              <a:rPr lang="ru-RU" sz="16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это система мето­дов, обеспечивающих активность и разнообразие мыслительной и практической деятельности обучаемых в процессе освоения зна­ний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761" y="4737701"/>
            <a:ext cx="2520280" cy="1680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37701"/>
            <a:ext cx="2942342" cy="165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949" y="4730806"/>
            <a:ext cx="2942341" cy="165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173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404664"/>
            <a:ext cx="6934200" cy="71596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Решение задач организации познавательно-исследовательской деятельности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2056" y="1655690"/>
            <a:ext cx="2816313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431060"/>
            <a:ext cx="2816313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939" y="1628800"/>
            <a:ext cx="2808312" cy="157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195" y="3412812"/>
            <a:ext cx="2771800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5157191"/>
            <a:ext cx="2010497" cy="1507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957" y="5165135"/>
            <a:ext cx="2670551" cy="1502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095" y="5185736"/>
            <a:ext cx="2010497" cy="1507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0847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404664"/>
            <a:ext cx="6934200" cy="71596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Решение задач организации познавательно-исследовательской деятельности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94122993"/>
              </p:ext>
            </p:extLst>
          </p:nvPr>
        </p:nvGraphicFramePr>
        <p:xfrm>
          <a:off x="2915816" y="1772816"/>
          <a:ext cx="525658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2193211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19" y="360848"/>
            <a:ext cx="6934200" cy="71596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НАЧАЛО ДЕЯТЕЛЬНОСТИ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2014-2016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уч.г.г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1268760"/>
            <a:ext cx="60701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Поиск методической литературы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Выработка специфических подходов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Пошаговое выстраивание технологии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Первые апробации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279" y="3047920"/>
            <a:ext cx="2592288" cy="145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279" y="4718647"/>
            <a:ext cx="2592288" cy="1723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15582"/>
            <a:ext cx="2596896" cy="1726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518819" y="3047920"/>
            <a:ext cx="2592288" cy="145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213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11560" y="17041"/>
            <a:ext cx="8208912" cy="1944216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1800" b="1" dirty="0" smtClean="0"/>
              <a:t>Сегодня </a:t>
            </a:r>
            <a:r>
              <a:rPr lang="ru-RU" sz="1800" b="1" dirty="0"/>
              <a:t>осуществляется переход от информационной парадиг­мы, ориентированной, прежде всего, на накопление детьми знаний, к «социокультурной активной педагогике развития, культурно- исторической парадигме понимания ребенка».</a:t>
            </a:r>
          </a:p>
          <a:p>
            <a:pPr algn="ctr">
              <a:lnSpc>
                <a:spcPct val="80000"/>
              </a:lnSpc>
            </a:pPr>
            <a:endParaRPr lang="ru-RU" sz="1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268760"/>
            <a:ext cx="3010079" cy="2339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3933056"/>
            <a:ext cx="3027929" cy="2352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68096" y="4080496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err="1" smtClean="0">
                <a:solidFill>
                  <a:srgbClr val="040E08"/>
                </a:solidFill>
              </a:rPr>
              <a:t>Влади́мир</a:t>
            </a:r>
            <a:r>
              <a:rPr lang="ru-RU" sz="1800" b="1" dirty="0" smtClean="0">
                <a:solidFill>
                  <a:srgbClr val="040E08"/>
                </a:solidFill>
              </a:rPr>
              <a:t> </a:t>
            </a:r>
            <a:r>
              <a:rPr lang="ru-RU" sz="1800" b="1" dirty="0" err="1" smtClean="0">
                <a:solidFill>
                  <a:srgbClr val="040E08"/>
                </a:solidFill>
              </a:rPr>
              <a:t>То́виевич</a:t>
            </a:r>
            <a:r>
              <a:rPr lang="ru-RU" sz="1800" b="1" dirty="0" smtClean="0">
                <a:solidFill>
                  <a:srgbClr val="040E08"/>
                </a:solidFill>
              </a:rPr>
              <a:t> </a:t>
            </a:r>
            <a:r>
              <a:rPr lang="ru-RU" sz="1800" b="1" dirty="0" err="1" smtClean="0">
                <a:solidFill>
                  <a:srgbClr val="040E08"/>
                </a:solidFill>
              </a:rPr>
              <a:t>Кудря́вцев</a:t>
            </a:r>
            <a:r>
              <a:rPr lang="ru-RU" sz="1800" b="1" dirty="0" smtClean="0">
                <a:solidFill>
                  <a:srgbClr val="040E08"/>
                </a:solidFill>
              </a:rPr>
              <a:t> </a:t>
            </a:r>
            <a:r>
              <a:rPr lang="ru-RU" sz="1800" dirty="0">
                <a:solidFill>
                  <a:srgbClr val="222222"/>
                </a:solidFill>
              </a:rPr>
              <a:t>  </a:t>
            </a:r>
            <a:r>
              <a:rPr lang="ru-RU" sz="1800" dirty="0" smtClean="0">
                <a:solidFill>
                  <a:srgbClr val="222222"/>
                </a:solidFill>
              </a:rPr>
              <a:t>—</a:t>
            </a:r>
            <a:r>
              <a:rPr lang="ru-RU" sz="1800" dirty="0" smtClean="0">
                <a:solidFill>
                  <a:srgbClr val="040E08"/>
                </a:solidFill>
              </a:rPr>
              <a:t>доктор </a:t>
            </a:r>
            <a:r>
              <a:rPr lang="ru-RU" sz="1800" dirty="0">
                <a:solidFill>
                  <a:srgbClr val="040E08"/>
                </a:solidFill>
              </a:rPr>
              <a:t>психологических наук, профессор, заведующий кафедрой теории и истории психологии Института </a:t>
            </a:r>
            <a:r>
              <a:rPr lang="ru-RU" sz="1800" dirty="0" smtClean="0">
                <a:solidFill>
                  <a:srgbClr val="040E08"/>
                </a:solidFill>
              </a:rPr>
              <a:t>психологии им</a:t>
            </a:r>
            <a:r>
              <a:rPr lang="ru-RU" sz="1800" dirty="0">
                <a:solidFill>
                  <a:srgbClr val="040E08"/>
                </a:solidFill>
              </a:rPr>
              <a:t>. Л. С. </a:t>
            </a:r>
            <a:r>
              <a:rPr lang="ru-RU" sz="1800" dirty="0" smtClean="0">
                <a:solidFill>
                  <a:srgbClr val="040E08"/>
                </a:solidFill>
              </a:rPr>
              <a:t>Выготского </a:t>
            </a:r>
            <a:r>
              <a:rPr lang="ru-RU" sz="1800" dirty="0">
                <a:solidFill>
                  <a:srgbClr val="040E08"/>
                </a:solidFill>
              </a:rPr>
              <a:t> РГГУ, заведующий лабораторией психолого-педагогических основ развивающего образования Института развития дошкольного образования </a:t>
            </a:r>
            <a:r>
              <a:rPr lang="ru-RU" sz="1800" dirty="0" smtClean="0">
                <a:solidFill>
                  <a:srgbClr val="040E08"/>
                </a:solidFill>
              </a:rPr>
              <a:t>РАО </a:t>
            </a:r>
            <a:endParaRPr lang="ru-RU" sz="1800" dirty="0">
              <a:solidFill>
                <a:srgbClr val="040E08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268760"/>
            <a:ext cx="59046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err="1">
                <a:solidFill>
                  <a:srgbClr val="040E08"/>
                </a:solidFill>
              </a:rPr>
              <a:t>Алекса́ндр</a:t>
            </a:r>
            <a:r>
              <a:rPr lang="ru-RU" sz="1800" b="1" dirty="0">
                <a:solidFill>
                  <a:srgbClr val="040E08"/>
                </a:solidFill>
              </a:rPr>
              <a:t> </a:t>
            </a:r>
            <a:r>
              <a:rPr lang="ru-RU" sz="1800" b="1" dirty="0" err="1">
                <a:solidFill>
                  <a:srgbClr val="040E08"/>
                </a:solidFill>
              </a:rPr>
              <a:t>Григо́рьевич</a:t>
            </a:r>
            <a:r>
              <a:rPr lang="ru-RU" sz="1800" b="1" dirty="0">
                <a:solidFill>
                  <a:srgbClr val="040E08"/>
                </a:solidFill>
              </a:rPr>
              <a:t> </a:t>
            </a:r>
            <a:r>
              <a:rPr lang="ru-RU" sz="1800" b="1" dirty="0" err="1" smtClean="0">
                <a:solidFill>
                  <a:srgbClr val="040E08"/>
                </a:solidFill>
              </a:rPr>
              <a:t>Асмо́лов</a:t>
            </a:r>
            <a:endParaRPr lang="ru-RU" sz="1800" b="1" dirty="0" smtClean="0">
              <a:solidFill>
                <a:srgbClr val="040E08"/>
              </a:solidFill>
            </a:endParaRPr>
          </a:p>
          <a:p>
            <a:r>
              <a:rPr lang="ru-RU" sz="1800" dirty="0" smtClean="0">
                <a:solidFill>
                  <a:srgbClr val="040E08"/>
                </a:solidFill>
              </a:rPr>
              <a:t>Академик</a:t>
            </a:r>
            <a:r>
              <a:rPr lang="ru-RU" sz="1800" dirty="0">
                <a:solidFill>
                  <a:srgbClr val="040E08"/>
                </a:solidFill>
              </a:rPr>
              <a:t> Российской академии образования, заведующий кафедрой психологии личности факультета психологии МГУ имени М. В. Ломоносова, директор Федерального государственного автономного </a:t>
            </a:r>
            <a:r>
              <a:rPr lang="ru-RU" sz="1800" dirty="0" smtClean="0">
                <a:solidFill>
                  <a:srgbClr val="040E08"/>
                </a:solidFill>
              </a:rPr>
              <a:t>учреждения</a:t>
            </a:r>
          </a:p>
          <a:p>
            <a:r>
              <a:rPr lang="ru-RU" sz="1800" dirty="0" smtClean="0">
                <a:solidFill>
                  <a:srgbClr val="040E08"/>
                </a:solidFill>
              </a:rPr>
              <a:t>«</a:t>
            </a:r>
            <a:r>
              <a:rPr lang="ru-RU" sz="1800" dirty="0">
                <a:solidFill>
                  <a:srgbClr val="040E08"/>
                </a:solidFill>
              </a:rPr>
              <a:t>Федеральный институт развития </a:t>
            </a:r>
            <a:r>
              <a:rPr lang="ru-RU" sz="2000" dirty="0">
                <a:solidFill>
                  <a:srgbClr val="040E08"/>
                </a:solidFill>
              </a:rPr>
              <a:t>образования</a:t>
            </a:r>
            <a:r>
              <a:rPr lang="ru-RU" sz="1800" dirty="0">
                <a:solidFill>
                  <a:srgbClr val="040E08"/>
                </a:solidFill>
              </a:rPr>
              <a:t>» (ФИРО).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19" y="360848"/>
            <a:ext cx="6934200" cy="71596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2016-2017 учебный год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278530304"/>
              </p:ext>
            </p:extLst>
          </p:nvPr>
        </p:nvGraphicFramePr>
        <p:xfrm>
          <a:off x="2483767" y="1092843"/>
          <a:ext cx="6070103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341" y="4509120"/>
            <a:ext cx="245976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238200"/>
            <a:ext cx="245976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6153" y="4238200"/>
            <a:ext cx="2459766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765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512" y="404664"/>
            <a:ext cx="9036496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Педагогическая архитектура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2017-2018 уч. года</a:t>
            </a:r>
            <a:endParaRPr lang="ru-RU" sz="40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67462095"/>
              </p:ext>
            </p:extLst>
          </p:nvPr>
        </p:nvGraphicFramePr>
        <p:xfrm>
          <a:off x="539552" y="1844824"/>
          <a:ext cx="7992888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129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04556" y="2996952"/>
            <a:ext cx="8305800" cy="704850"/>
          </a:xfrm>
        </p:spPr>
        <p:txBody>
          <a:bodyPr/>
          <a:lstStyle/>
          <a:p>
            <a:r>
              <a:rPr lang="ru-RU" b="1" dirty="0" smtClean="0"/>
              <a:t>Педагогика развития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в дошкольном образовании</a:t>
            </a:r>
            <a:endParaRPr lang="ru-RU" b="1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88640"/>
            <a:ext cx="8305800" cy="457200"/>
          </a:xfrm>
        </p:spPr>
        <p:txBody>
          <a:bodyPr/>
          <a:lstStyle/>
          <a:p>
            <a:r>
              <a:rPr lang="ru-RU" sz="2000" dirty="0" smtClean="0"/>
              <a:t>МОУ ДПО «Учебно-методический центр»</a:t>
            </a:r>
          </a:p>
          <a:p>
            <a:r>
              <a:rPr lang="ru-RU" sz="2000" dirty="0" smtClean="0"/>
              <a:t>29.08. 2017г.</a:t>
            </a:r>
            <a:endParaRPr lang="en-US" sz="2000" dirty="0"/>
          </a:p>
          <a:p>
            <a:endParaRPr lang="ru-RU" sz="2000" dirty="0"/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539552" y="5805264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Методист по дошкольному образованию</a:t>
            </a:r>
          </a:p>
          <a:p>
            <a:r>
              <a:rPr lang="ru-RU" dirty="0" smtClean="0"/>
              <a:t>Орлова Т.Э.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8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Реорганизация  образовательного процесса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21256104"/>
              </p:ext>
            </p:extLst>
          </p:nvPr>
        </p:nvGraphicFramePr>
        <p:xfrm>
          <a:off x="1907704" y="1844824"/>
          <a:ext cx="6934200" cy="4081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27584" y="116632"/>
            <a:ext cx="7776864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/>
              <a:t>ОРГАНИЗАЦИЯ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/>
              <a:t>ПЕДАГОГИЧЕСКОГО ВЗАИМОДЕЙСТВИЯ</a:t>
            </a:r>
            <a:endParaRPr lang="ru-RU" sz="28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52480925"/>
              </p:ext>
            </p:extLst>
          </p:nvPr>
        </p:nvGraphicFramePr>
        <p:xfrm>
          <a:off x="683568" y="1700808"/>
          <a:ext cx="806489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581128"/>
            <a:ext cx="291814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21824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МЕТОДЫ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42567" y="4581128"/>
            <a:ext cx="19990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err="1" smtClean="0">
                <a:solidFill>
                  <a:srgbClr val="040E08"/>
                </a:solidFill>
              </a:rPr>
              <a:t>Подласый</a:t>
            </a:r>
            <a:r>
              <a:rPr lang="ru-RU" sz="1200" b="1" dirty="0" smtClean="0">
                <a:solidFill>
                  <a:srgbClr val="040E08"/>
                </a:solidFill>
              </a:rPr>
              <a:t> </a:t>
            </a:r>
          </a:p>
          <a:p>
            <a:pPr algn="ctr"/>
            <a:r>
              <a:rPr lang="ru-RU" sz="1200" b="1" dirty="0" smtClean="0">
                <a:solidFill>
                  <a:srgbClr val="040E08"/>
                </a:solidFill>
              </a:rPr>
              <a:t>Иван Павлович </a:t>
            </a:r>
          </a:p>
          <a:p>
            <a:pPr algn="ctr"/>
            <a:r>
              <a:rPr lang="ru-RU" sz="1200" dirty="0" smtClean="0">
                <a:solidFill>
                  <a:srgbClr val="040E08"/>
                </a:solidFill>
              </a:rPr>
              <a:t>доктор педагогических наук, профессор, международный эксперт по вопросам образования</a:t>
            </a:r>
            <a:endParaRPr lang="ru-RU" sz="1200" dirty="0">
              <a:solidFill>
                <a:srgbClr val="040E08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1628800"/>
            <a:ext cx="1980773" cy="2829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1628800"/>
            <a:ext cx="4032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«Ме­тод - это сердцевина учебного процесса, связующее звено между запроектированной целью и конечным результатом. Его роль в си­стеме «цели - содержание - методы - формы - средства обучения» является определяющей».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3272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27584" y="260648"/>
            <a:ext cx="7776864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5400" b="1" dirty="0" smtClean="0"/>
              <a:t>МЕТОДЫ</a:t>
            </a:r>
            <a:endParaRPr lang="ru-RU" sz="54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24029237"/>
              </p:ext>
            </p:extLst>
          </p:nvPr>
        </p:nvGraphicFramePr>
        <p:xfrm>
          <a:off x="647564" y="1916832"/>
          <a:ext cx="8136904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256014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МЕТОДЫ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47886108"/>
              </p:ext>
            </p:extLst>
          </p:nvPr>
        </p:nvGraphicFramePr>
        <p:xfrm>
          <a:off x="2123728" y="1628800"/>
          <a:ext cx="67181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912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7504" y="332656"/>
            <a:ext cx="9036496" cy="53163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000" b="1" dirty="0" smtClean="0"/>
              <a:t>Классификация методов обучения</a:t>
            </a:r>
            <a:endParaRPr lang="ru-RU" sz="4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1052736"/>
            <a:ext cx="540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(по типу (характеру) познавательной деятельно­сти)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2348880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объяснительно-иллюстративный (информационно- рецептивный),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репродуктивный,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проблемного изложения,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частично поисковый (эвристический),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исследовательский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55676" y="5733256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(по И.Я. </a:t>
            </a:r>
            <a:r>
              <a:rPr lang="ru-RU" b="1" dirty="0" err="1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Лернеру</a:t>
            </a:r>
            <a:r>
              <a:rPr lang="ru-RU" b="1" dirty="0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и Н.М. </a:t>
            </a:r>
            <a:r>
              <a:rPr lang="ru-RU" b="1" dirty="0" err="1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Скаткину</a:t>
            </a:r>
            <a:r>
              <a:rPr lang="ru-RU" dirty="0" smtClean="0">
                <a:solidFill>
                  <a:schemeClr val="bg1"/>
                </a:solidFill>
                <a:effectLst/>
                <a:latin typeface="Arial Unicode MS" panose="020B0604020202020204" pitchFamily="34" charset="-128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6934200" cy="71596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ИНФОРМАЦИОННО-РЕЦЕПТИВНЫЙ МЕТОД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556792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передача знаний в «готовом» виде с использованием различных источников информации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309" y="3068960"/>
            <a:ext cx="408756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81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powerpoint-template-24 10">
      <a:dk1>
        <a:srgbClr val="4D4D4D"/>
      </a:dk1>
      <a:lt1>
        <a:srgbClr val="FFFFFF"/>
      </a:lt1>
      <a:dk2>
        <a:srgbClr val="4D4D4D"/>
      </a:dk2>
      <a:lt2>
        <a:srgbClr val="DD6705"/>
      </a:lt2>
      <a:accent1>
        <a:srgbClr val="EB8B09"/>
      </a:accent1>
      <a:accent2>
        <a:srgbClr val="F5A437"/>
      </a:accent2>
      <a:accent3>
        <a:srgbClr val="FFFFFF"/>
      </a:accent3>
      <a:accent4>
        <a:srgbClr val="404040"/>
      </a:accent4>
      <a:accent5>
        <a:srgbClr val="F3C4AA"/>
      </a:accent5>
      <a:accent6>
        <a:srgbClr val="DE9431"/>
      </a:accent6>
      <a:hlink>
        <a:srgbClr val="FAB55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E5C16"/>
        </a:lt2>
        <a:accent1>
          <a:srgbClr val="E3852B"/>
        </a:accent1>
        <a:accent2>
          <a:srgbClr val="E79235"/>
        </a:accent2>
        <a:accent3>
          <a:srgbClr val="FFFFFF"/>
        </a:accent3>
        <a:accent4>
          <a:srgbClr val="404040"/>
        </a:accent4>
        <a:accent5>
          <a:srgbClr val="EFC2AC"/>
        </a:accent5>
        <a:accent6>
          <a:srgbClr val="D1842F"/>
        </a:accent6>
        <a:hlink>
          <a:srgbClr val="F09E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D5D16"/>
        </a:lt2>
        <a:accent1>
          <a:srgbClr val="ED5B10"/>
        </a:accent1>
        <a:accent2>
          <a:srgbClr val="F5A526"/>
        </a:accent2>
        <a:accent3>
          <a:srgbClr val="FFFFFF"/>
        </a:accent3>
        <a:accent4>
          <a:srgbClr val="404040"/>
        </a:accent4>
        <a:accent5>
          <a:srgbClr val="F4B5AA"/>
        </a:accent5>
        <a:accent6>
          <a:srgbClr val="DE9521"/>
        </a:accent6>
        <a:hlink>
          <a:srgbClr val="FABD4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FE3902"/>
        </a:lt2>
        <a:accent1>
          <a:srgbClr val="FF6B03"/>
        </a:accent1>
        <a:accent2>
          <a:srgbClr val="FF8308"/>
        </a:accent2>
        <a:accent3>
          <a:srgbClr val="FFFFFF"/>
        </a:accent3>
        <a:accent4>
          <a:srgbClr val="404040"/>
        </a:accent4>
        <a:accent5>
          <a:srgbClr val="FFBAAA"/>
        </a:accent5>
        <a:accent6>
          <a:srgbClr val="E77606"/>
        </a:accent6>
        <a:hlink>
          <a:srgbClr val="FFA90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E5930D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CF850B"/>
        </a:accent6>
        <a:hlink>
          <a:srgbClr val="F99F1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FAB55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(2)</Template>
  <TotalTime>122</TotalTime>
  <Words>604</Words>
  <Application>Microsoft Office PowerPoint</Application>
  <PresentationFormat>Экран (4:3)</PresentationFormat>
  <Paragraphs>118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powerpoint-template-24</vt:lpstr>
      <vt:lpstr>Педагогика развития   в дошкольном образовании</vt:lpstr>
      <vt:lpstr>Презентация PowerPoint</vt:lpstr>
      <vt:lpstr>Реорганизация  образовательного процесса</vt:lpstr>
      <vt:lpstr>Презентация PowerPoint</vt:lpstr>
      <vt:lpstr>МЕТОДЫ </vt:lpstr>
      <vt:lpstr>Презентация PowerPoint</vt:lpstr>
      <vt:lpstr>МЕТОДЫ </vt:lpstr>
      <vt:lpstr>Презентация PowerPoint</vt:lpstr>
      <vt:lpstr>ИНФОРМАЦИОННО-РЕЦЕПТИВНЫЙ МЕТОД </vt:lpstr>
      <vt:lpstr>РЕПРОДУКТИВНЫЙ МЕТОД </vt:lpstr>
      <vt:lpstr>МЕТОД  ПРОБЛЕМНОГО ИЗЛОЖЕНИЯ </vt:lpstr>
      <vt:lpstr>ЧАСТИЧНО ПОИСКОВЫЙ (ЭВРИСТИЧЕСКИЙ) МЕТОД </vt:lpstr>
      <vt:lpstr>ИССЛЕДОВАТЕЛЬСКИЙ МЕТОД </vt:lpstr>
      <vt:lpstr>Презентация PowerPoint</vt:lpstr>
      <vt:lpstr>Учет принципов  личностно-ориентированного обучения</vt:lpstr>
      <vt:lpstr>Презентация PowerPoint</vt:lpstr>
      <vt:lpstr>Решение задач организации познавательно-исследовательской деятельности</vt:lpstr>
      <vt:lpstr>Решение задач организации познавательно-исследовательской деятельности</vt:lpstr>
      <vt:lpstr>НАЧАЛО ДЕЯТЕЛЬНОСТИ 2014-2016 уч.г.г.</vt:lpstr>
      <vt:lpstr>2016-2017 учебный год</vt:lpstr>
      <vt:lpstr>Презентация PowerPoint</vt:lpstr>
      <vt:lpstr>Педагогика развития   в дошкольном образовании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OT</dc:creator>
  <cp:lastModifiedBy>MIHEEVA</cp:lastModifiedBy>
  <cp:revision>16</cp:revision>
  <dcterms:created xsi:type="dcterms:W3CDTF">2017-08-28T18:39:36Z</dcterms:created>
  <dcterms:modified xsi:type="dcterms:W3CDTF">2018-07-27T07:56:35Z</dcterms:modified>
</cp:coreProperties>
</file>