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86DAF-4116-4DAC-AC02-F26DADE1D48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FEC6B-F0F5-4BBE-B195-88857B2C7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слов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помощью суффикса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869160"/>
            <a:ext cx="3960440" cy="1512168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квалификационной категории Яковлева Ольга Николаевна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064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№16»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с.Казьминское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Кочубеевского района Ставропольского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узнаю…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festival.1september.ru/articles/520675/img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7129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520675/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2162225" cy="208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20675/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48680"/>
            <a:ext cx="2381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520675/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4664"/>
            <a:ext cx="2381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520675/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996952"/>
            <a:ext cx="2381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estival.1september.ru/articles/520675/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852936"/>
            <a:ext cx="2381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2276872"/>
            <a:ext cx="2324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4653136"/>
            <a:ext cx="27336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581128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семья.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Жил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 лесу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:...    Вместе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 ним жила :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…   У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был...   Рядом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 ними жила ещё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одна…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семья.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тропические степные равнины с редко растущими деревьями и кустарниками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8022" y="2420888"/>
            <a:ext cx="5778313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520675/img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20891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2743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Образование слов  при помощью суффикса</vt:lpstr>
      <vt:lpstr>Я узнаю…</vt:lpstr>
      <vt:lpstr>Слайд 3</vt:lpstr>
      <vt:lpstr>Слайд 4</vt:lpstr>
      <vt:lpstr>САВАННЫ - тропические степные равнины с редко растущими деревьями и кустарниками</vt:lpstr>
      <vt:lpstr>Слайд 6</vt:lpstr>
      <vt:lpstr>РЕФЛЕКСИЯ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слов с помощью суффикса</dc:title>
  <dc:creator>HOME</dc:creator>
  <cp:lastModifiedBy>HOME</cp:lastModifiedBy>
  <cp:revision>8</cp:revision>
  <dcterms:created xsi:type="dcterms:W3CDTF">2017-02-23T15:09:21Z</dcterms:created>
  <dcterms:modified xsi:type="dcterms:W3CDTF">2018-07-27T06:14:27Z</dcterms:modified>
</cp:coreProperties>
</file>