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5" r:id="rId1"/>
  </p:sldMasterIdLst>
  <p:sldIdLst>
    <p:sldId id="281" r:id="rId2"/>
    <p:sldId id="308" r:id="rId3"/>
    <p:sldId id="302" r:id="rId4"/>
    <p:sldId id="299" r:id="rId5"/>
    <p:sldId id="303" r:id="rId6"/>
    <p:sldId id="285" r:id="rId7"/>
    <p:sldId id="323" r:id="rId8"/>
    <p:sldId id="312" r:id="rId9"/>
    <p:sldId id="321" r:id="rId10"/>
    <p:sldId id="284" r:id="rId11"/>
    <p:sldId id="282" r:id="rId12"/>
    <p:sldId id="304" r:id="rId13"/>
    <p:sldId id="283" r:id="rId14"/>
    <p:sldId id="293" r:id="rId15"/>
    <p:sldId id="305" r:id="rId16"/>
    <p:sldId id="306" r:id="rId17"/>
    <p:sldId id="307" r:id="rId18"/>
    <p:sldId id="310" r:id="rId19"/>
    <p:sldId id="311" r:id="rId20"/>
    <p:sldId id="309" r:id="rId21"/>
    <p:sldId id="313" r:id="rId22"/>
    <p:sldId id="314" r:id="rId23"/>
    <p:sldId id="315" r:id="rId24"/>
    <p:sldId id="316" r:id="rId25"/>
    <p:sldId id="317" r:id="rId26"/>
    <p:sldId id="319" r:id="rId27"/>
    <p:sldId id="292" r:id="rId28"/>
    <p:sldId id="322" r:id="rId2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48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0825" cy="6850063"/>
            <a:chOff x="0" y="0"/>
            <a:chExt cx="5758" cy="4315"/>
          </a:xfrm>
        </p:grpSpPr>
        <p:grpSp>
          <p:nvGrpSpPr>
            <p:cNvPr id="5" name="Group 3"/>
            <p:cNvGrpSpPr>
              <a:grpSpLocks/>
            </p:cNvGrpSpPr>
            <p:nvPr userDrawn="1"/>
          </p:nvGrpSpPr>
          <p:grpSpPr bwMode="auto">
            <a:xfrm>
              <a:off x="1728" y="2230"/>
              <a:ext cx="4027" cy="2085"/>
              <a:chOff x="1728" y="2230"/>
              <a:chExt cx="4027" cy="2085"/>
            </a:xfrm>
          </p:grpSpPr>
          <p:sp>
            <p:nvSpPr>
              <p:cNvPr id="8" name="Freeform 4"/>
              <p:cNvSpPr>
                <a:spLocks/>
              </p:cNvSpPr>
              <p:nvPr/>
            </p:nvSpPr>
            <p:spPr bwMode="hidden">
              <a:xfrm>
                <a:off x="1728" y="2644"/>
                <a:ext cx="2882" cy="1671"/>
              </a:xfrm>
              <a:custGeom>
                <a:avLst/>
                <a:gdLst/>
                <a:ahLst/>
                <a:cxnLst>
                  <a:cxn ang="0">
                    <a:pos x="2740" y="528"/>
                  </a:cxn>
                  <a:cxn ang="0">
                    <a:pos x="2632" y="484"/>
                  </a:cxn>
                  <a:cxn ang="0">
                    <a:pos x="2480" y="424"/>
                  </a:cxn>
                  <a:cxn ang="0">
                    <a:pos x="2203" y="343"/>
                  </a:cxn>
                  <a:cxn ang="0">
                    <a:pos x="1970" y="277"/>
                  </a:cxn>
                  <a:cxn ang="0">
                    <a:pos x="1807" y="212"/>
                  </a:cxn>
                  <a:cxn ang="0">
                    <a:pos x="1693" y="152"/>
                  </a:cxn>
                  <a:cxn ang="0">
                    <a:pos x="1628" y="103"/>
                  </a:cxn>
                  <a:cxn ang="0">
                    <a:pos x="1590" y="60"/>
                  </a:cxn>
                  <a:cxn ang="0">
                    <a:pos x="1579" y="27"/>
                  </a:cxn>
                  <a:cxn ang="0">
                    <a:pos x="1585" y="0"/>
                  </a:cxn>
                  <a:cxn ang="0">
                    <a:pos x="1557" y="49"/>
                  </a:cxn>
                  <a:cxn ang="0">
                    <a:pos x="1568" y="98"/>
                  </a:cxn>
                  <a:cxn ang="0">
                    <a:pos x="1617" y="141"/>
                  </a:cxn>
                  <a:cxn ang="0">
                    <a:pos x="1688" y="185"/>
                  </a:cxn>
                  <a:cxn ang="0">
                    <a:pos x="1791" y="228"/>
                  </a:cxn>
                  <a:cxn ang="0">
                    <a:pos x="2040" y="310"/>
                  </a:cxn>
                  <a:cxn ang="0">
                    <a:pos x="2285" y="381"/>
                  </a:cxn>
                  <a:cxn ang="0">
                    <a:pos x="2464" y="435"/>
                  </a:cxn>
                  <a:cxn ang="0">
                    <a:pos x="2605" y="484"/>
                  </a:cxn>
                  <a:cxn ang="0">
                    <a:pos x="2708" y="528"/>
                  </a:cxn>
                  <a:cxn ang="0">
                    <a:pos x="2768" y="560"/>
                  </a:cxn>
                  <a:cxn ang="0">
                    <a:pos x="2795" y="593"/>
                  </a:cxn>
                  <a:cxn ang="0">
                    <a:pos x="2795" y="642"/>
                  </a:cxn>
                  <a:cxn ang="0">
                    <a:pos x="2762" y="691"/>
                  </a:cxn>
                  <a:cxn ang="0">
                    <a:pos x="2692" y="735"/>
                  </a:cxn>
                  <a:cxn ang="0">
                    <a:pos x="2589" y="778"/>
                  </a:cxn>
                  <a:cxn ang="0">
                    <a:pos x="2458" y="822"/>
                  </a:cxn>
                  <a:cxn ang="0">
                    <a:pos x="2301" y="865"/>
                  </a:cxn>
                  <a:cxn ang="0">
                    <a:pos x="2030" y="930"/>
                  </a:cxn>
                  <a:cxn ang="0">
                    <a:pos x="1606" y="1034"/>
                  </a:cxn>
                  <a:cxn ang="0">
                    <a:pos x="1145" y="1164"/>
                  </a:cxn>
                  <a:cxn ang="0">
                    <a:pos x="673" y="1328"/>
                  </a:cxn>
                  <a:cxn ang="0">
                    <a:pos x="217" y="1545"/>
                  </a:cxn>
                  <a:cxn ang="0">
                    <a:pos x="353" y="1671"/>
                  </a:cxn>
                  <a:cxn ang="0">
                    <a:pos x="754" y="1469"/>
                  </a:cxn>
                  <a:cxn ang="0">
                    <a:pos x="1145" y="1311"/>
                  </a:cxn>
                  <a:cxn ang="0">
                    <a:pos x="1519" y="1186"/>
                  </a:cxn>
                  <a:cxn ang="0">
                    <a:pos x="1861" y="1083"/>
                  </a:cxn>
                  <a:cxn ang="0">
                    <a:pos x="2165" y="1007"/>
                  </a:cxn>
                  <a:cxn ang="0">
                    <a:pos x="2426" y="947"/>
                  </a:cxn>
                  <a:cxn ang="0">
                    <a:pos x="2626" y="892"/>
                  </a:cxn>
                  <a:cxn ang="0">
                    <a:pos x="2762" y="838"/>
                  </a:cxn>
                  <a:cxn ang="0">
                    <a:pos x="2827" y="794"/>
                  </a:cxn>
                  <a:cxn ang="0">
                    <a:pos x="2865" y="745"/>
                  </a:cxn>
                  <a:cxn ang="0">
                    <a:pos x="2882" y="702"/>
                  </a:cxn>
                  <a:cxn ang="0">
                    <a:pos x="2854" y="620"/>
                  </a:cxn>
                  <a:cxn ang="0">
                    <a:pos x="2800" y="560"/>
                  </a:cxn>
                  <a:cxn ang="0">
                    <a:pos x="2773" y="544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9" name="Freeform 5"/>
              <p:cNvSpPr>
                <a:spLocks/>
              </p:cNvSpPr>
              <p:nvPr/>
            </p:nvSpPr>
            <p:spPr bwMode="hidden">
              <a:xfrm>
                <a:off x="4170" y="2671"/>
                <a:ext cx="1259" cy="811"/>
              </a:xfrm>
              <a:custGeom>
                <a:avLst/>
                <a:gdLst/>
                <a:ahLst/>
                <a:cxnLst>
                  <a:cxn ang="0">
                    <a:pos x="1259" y="615"/>
                  </a:cxn>
                  <a:cxn ang="0">
                    <a:pos x="1248" y="588"/>
                  </a:cxn>
                  <a:cxn ang="0">
                    <a:pos x="1237" y="566"/>
                  </a:cxn>
                  <a:cxn ang="0">
                    <a:pos x="1216" y="539"/>
                  </a:cxn>
                  <a:cxn ang="0">
                    <a:pos x="1188" y="517"/>
                  </a:cxn>
                  <a:cxn ang="0">
                    <a:pos x="1123" y="479"/>
                  </a:cxn>
                  <a:cxn ang="0">
                    <a:pos x="1042" y="441"/>
                  </a:cxn>
                  <a:cxn ang="0">
                    <a:pos x="944" y="408"/>
                  </a:cxn>
                  <a:cxn ang="0">
                    <a:pos x="841" y="381"/>
                  </a:cxn>
                  <a:cxn ang="0">
                    <a:pos x="727" y="348"/>
                  </a:cxn>
                  <a:cxn ang="0">
                    <a:pos x="613" y="321"/>
                  </a:cxn>
                  <a:cxn ang="0">
                    <a:pos x="499" y="294"/>
                  </a:cxn>
                  <a:cxn ang="0">
                    <a:pos x="391" y="261"/>
                  </a:cxn>
                  <a:cxn ang="0">
                    <a:pos x="288" y="229"/>
                  </a:cxn>
                  <a:cxn ang="0">
                    <a:pos x="195" y="196"/>
                  </a:cxn>
                  <a:cxn ang="0">
                    <a:pos x="119" y="152"/>
                  </a:cxn>
                  <a:cxn ang="0">
                    <a:pos x="54" y="109"/>
                  </a:cxn>
                  <a:cxn ang="0">
                    <a:pos x="33" y="87"/>
                  </a:cxn>
                  <a:cxn ang="0">
                    <a:pos x="16" y="60"/>
                  </a:cxn>
                  <a:cxn ang="0">
                    <a:pos x="5" y="33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11"/>
                  </a:cxn>
                  <a:cxn ang="0">
                    <a:pos x="0" y="38"/>
                  </a:cxn>
                  <a:cxn ang="0">
                    <a:pos x="5" y="60"/>
                  </a:cxn>
                  <a:cxn ang="0">
                    <a:pos x="16" y="87"/>
                  </a:cxn>
                  <a:cxn ang="0">
                    <a:pos x="33" y="114"/>
                  </a:cxn>
                  <a:cxn ang="0">
                    <a:pos x="54" y="142"/>
                  </a:cxn>
                  <a:cxn ang="0">
                    <a:pos x="87" y="174"/>
                  </a:cxn>
                  <a:cxn ang="0">
                    <a:pos x="125" y="207"/>
                  </a:cxn>
                  <a:cxn ang="0">
                    <a:pos x="179" y="240"/>
                  </a:cxn>
                  <a:cxn ang="0">
                    <a:pos x="244" y="278"/>
                  </a:cxn>
                  <a:cxn ang="0">
                    <a:pos x="326" y="310"/>
                  </a:cxn>
                  <a:cxn ang="0">
                    <a:pos x="418" y="348"/>
                  </a:cxn>
                  <a:cxn ang="0">
                    <a:pos x="526" y="381"/>
                  </a:cxn>
                  <a:cxn ang="0">
                    <a:pos x="657" y="414"/>
                  </a:cxn>
                  <a:cxn ang="0">
                    <a:pos x="749" y="435"/>
                  </a:cxn>
                  <a:cxn ang="0">
                    <a:pos x="830" y="463"/>
                  </a:cxn>
                  <a:cxn ang="0">
                    <a:pos x="901" y="490"/>
                  </a:cxn>
                  <a:cxn ang="0">
                    <a:pos x="966" y="512"/>
                  </a:cxn>
                  <a:cxn ang="0">
                    <a:pos x="1015" y="539"/>
                  </a:cxn>
                  <a:cxn ang="0">
                    <a:pos x="1053" y="566"/>
                  </a:cxn>
                  <a:cxn ang="0">
                    <a:pos x="1080" y="593"/>
                  </a:cxn>
                  <a:cxn ang="0">
                    <a:pos x="1102" y="620"/>
                  </a:cxn>
                  <a:cxn ang="0">
                    <a:pos x="1112" y="648"/>
                  </a:cxn>
                  <a:cxn ang="0">
                    <a:pos x="1118" y="675"/>
                  </a:cxn>
                  <a:cxn ang="0">
                    <a:pos x="1112" y="697"/>
                  </a:cxn>
                  <a:cxn ang="0">
                    <a:pos x="1096" y="724"/>
                  </a:cxn>
                  <a:cxn ang="0">
                    <a:pos x="1080" y="746"/>
                  </a:cxn>
                  <a:cxn ang="0">
                    <a:pos x="1053" y="767"/>
                  </a:cxn>
                  <a:cxn ang="0">
                    <a:pos x="1015" y="789"/>
                  </a:cxn>
                  <a:cxn ang="0">
                    <a:pos x="977" y="811"/>
                  </a:cxn>
                  <a:cxn ang="0">
                    <a:pos x="1047" y="789"/>
                  </a:cxn>
                  <a:cxn ang="0">
                    <a:pos x="1107" y="767"/>
                  </a:cxn>
                  <a:cxn ang="0">
                    <a:pos x="1156" y="746"/>
                  </a:cxn>
                  <a:cxn ang="0">
                    <a:pos x="1199" y="724"/>
                  </a:cxn>
                  <a:cxn ang="0">
                    <a:pos x="1226" y="702"/>
                  </a:cxn>
                  <a:cxn ang="0">
                    <a:pos x="1248" y="675"/>
                  </a:cxn>
                  <a:cxn ang="0">
                    <a:pos x="1259" y="648"/>
                  </a:cxn>
                  <a:cxn ang="0">
                    <a:pos x="1259" y="615"/>
                  </a:cxn>
                  <a:cxn ang="0">
                    <a:pos x="1259" y="615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" name="Freeform 6"/>
              <p:cNvSpPr>
                <a:spLocks/>
              </p:cNvSpPr>
              <p:nvPr/>
            </p:nvSpPr>
            <p:spPr bwMode="hidden">
              <a:xfrm>
                <a:off x="2900" y="3346"/>
                <a:ext cx="2849" cy="969"/>
              </a:xfrm>
              <a:custGeom>
                <a:avLst/>
                <a:gdLst/>
                <a:ahLst/>
                <a:cxnLst>
                  <a:cxn ang="0">
                    <a:pos x="92" y="958"/>
                  </a:cxn>
                  <a:cxn ang="0">
                    <a:pos x="0" y="969"/>
                  </a:cxn>
                  <a:cxn ang="0">
                    <a:pos x="391" y="969"/>
                  </a:cxn>
                  <a:cxn ang="0">
                    <a:pos x="434" y="947"/>
                  </a:cxn>
                  <a:cxn ang="0">
                    <a:pos x="483" y="914"/>
                  </a:cxn>
                  <a:cxn ang="0">
                    <a:pos x="554" y="876"/>
                  </a:cxn>
                  <a:cxn ang="0">
                    <a:pos x="635" y="838"/>
                  </a:cxn>
                  <a:cxn ang="0">
                    <a:pos x="727" y="794"/>
                  </a:cxn>
                  <a:cxn ang="0">
                    <a:pos x="836" y="745"/>
                  </a:cxn>
                  <a:cxn ang="0">
                    <a:pos x="961" y="696"/>
                  </a:cxn>
                  <a:cxn ang="0">
                    <a:pos x="1102" y="642"/>
                  </a:cxn>
                  <a:cxn ang="0">
                    <a:pos x="1259" y="582"/>
                  </a:cxn>
                  <a:cxn ang="0">
                    <a:pos x="1433" y="522"/>
                  </a:cxn>
                  <a:cxn ang="0">
                    <a:pos x="1623" y="462"/>
                  </a:cxn>
                  <a:cxn ang="0">
                    <a:pos x="1829" y="403"/>
                  </a:cxn>
                  <a:cxn ang="0">
                    <a:pos x="2057" y="343"/>
                  </a:cxn>
                  <a:cxn ang="0">
                    <a:pos x="2301" y="283"/>
                  </a:cxn>
                  <a:cxn ang="0">
                    <a:pos x="2567" y="223"/>
                  </a:cxn>
                  <a:cxn ang="0">
                    <a:pos x="2849" y="163"/>
                  </a:cxn>
                  <a:cxn ang="0">
                    <a:pos x="2849" y="0"/>
                  </a:cxn>
                  <a:cxn ang="0">
                    <a:pos x="2817" y="16"/>
                  </a:cxn>
                  <a:cxn ang="0">
                    <a:pos x="2773" y="33"/>
                  </a:cxn>
                  <a:cxn ang="0">
                    <a:pos x="2719" y="54"/>
                  </a:cxn>
                  <a:cxn ang="0">
                    <a:pos x="2648" y="76"/>
                  </a:cxn>
                  <a:cxn ang="0">
                    <a:pos x="2572" y="98"/>
                  </a:cxn>
                  <a:cxn ang="0">
                    <a:pos x="2491" y="120"/>
                  </a:cxn>
                  <a:cxn ang="0">
                    <a:pos x="2399" y="147"/>
                  </a:cxn>
                  <a:cxn ang="0">
                    <a:pos x="2301" y="169"/>
                  </a:cxn>
                  <a:cxn ang="0">
                    <a:pos x="2095" y="223"/>
                  </a:cxn>
                  <a:cxn ang="0">
                    <a:pos x="1889" y="277"/>
                  </a:cxn>
                  <a:cxn ang="0">
                    <a:pos x="1688" y="326"/>
                  </a:cxn>
                  <a:cxn ang="0">
                    <a:pos x="1590" y="354"/>
                  </a:cxn>
                  <a:cxn ang="0">
                    <a:pos x="1503" y="381"/>
                  </a:cxn>
                  <a:cxn ang="0">
                    <a:pos x="1107" y="506"/>
                  </a:cxn>
                  <a:cxn ang="0">
                    <a:pos x="912" y="577"/>
                  </a:cxn>
                  <a:cxn ang="0">
                    <a:pos x="727" y="647"/>
                  </a:cxn>
                  <a:cxn ang="0">
                    <a:pos x="548" y="718"/>
                  </a:cxn>
                  <a:cxn ang="0">
                    <a:pos x="380" y="794"/>
                  </a:cxn>
                  <a:cxn ang="0">
                    <a:pos x="228" y="876"/>
                  </a:cxn>
                  <a:cxn ang="0">
                    <a:pos x="92" y="958"/>
                  </a:cxn>
                  <a:cxn ang="0">
                    <a:pos x="92" y="958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1961"/>
                      <a:invGamma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" name="Freeform 7"/>
              <p:cNvSpPr>
                <a:spLocks/>
              </p:cNvSpPr>
              <p:nvPr/>
            </p:nvSpPr>
            <p:spPr bwMode="hidden">
              <a:xfrm>
                <a:off x="2748" y="2230"/>
                <a:ext cx="3007" cy="2085"/>
              </a:xfrm>
              <a:custGeom>
                <a:avLst/>
                <a:gdLst/>
                <a:ahLst/>
                <a:cxnLst>
                  <a:cxn ang="0">
                    <a:pos x="1433" y="474"/>
                  </a:cxn>
                  <a:cxn ang="0">
                    <a:pos x="1460" y="528"/>
                  </a:cxn>
                  <a:cxn ang="0">
                    <a:pos x="1541" y="593"/>
                  </a:cxn>
                  <a:cxn ang="0">
                    <a:pos x="1715" y="670"/>
                  </a:cxn>
                  <a:cxn ang="0">
                    <a:pos x="1927" y="735"/>
                  </a:cxn>
                  <a:cxn ang="0">
                    <a:pos x="2155" y="789"/>
                  </a:cxn>
                  <a:cxn ang="0">
                    <a:pos x="2372" y="849"/>
                  </a:cxn>
                  <a:cxn ang="0">
                    <a:pos x="2551" y="920"/>
                  </a:cxn>
                  <a:cxn ang="0">
                    <a:pos x="2638" y="980"/>
                  </a:cxn>
                  <a:cxn ang="0">
                    <a:pos x="2676" y="1029"/>
                  </a:cxn>
                  <a:cxn ang="0">
                    <a:pos x="2681" y="1083"/>
                  </a:cxn>
                  <a:cxn ang="0">
                    <a:pos x="2665" y="1127"/>
                  </a:cxn>
                  <a:cxn ang="0">
                    <a:pos x="2616" y="1170"/>
                  </a:cxn>
                  <a:cxn ang="0">
                    <a:pos x="2545" y="1208"/>
                  </a:cxn>
                  <a:cxn ang="0">
                    <a:pos x="2448" y="1241"/>
                  </a:cxn>
                  <a:cxn ang="0">
                    <a:pos x="2328" y="1274"/>
                  </a:cxn>
                  <a:cxn ang="0">
                    <a:pos x="2106" y="1328"/>
                  </a:cxn>
                  <a:cxn ang="0">
                    <a:pos x="1742" y="1421"/>
                  </a:cxn>
                  <a:cxn ang="0">
                    <a:pos x="1308" y="1540"/>
                  </a:cxn>
                  <a:cxn ang="0">
                    <a:pos x="820" y="1709"/>
                  </a:cxn>
                  <a:cxn ang="0">
                    <a:pos x="282" y="1943"/>
                  </a:cxn>
                  <a:cxn ang="0">
                    <a:pos x="152" y="2085"/>
                  </a:cxn>
                  <a:cxn ang="0">
                    <a:pos x="386" y="1992"/>
                  </a:cxn>
                  <a:cxn ang="0">
                    <a:pos x="700" y="1834"/>
                  </a:cxn>
                  <a:cxn ang="0">
                    <a:pos x="1064" y="1693"/>
                  </a:cxn>
                  <a:cxn ang="0">
                    <a:pos x="1661" y="1497"/>
                  </a:cxn>
                  <a:cxn ang="0">
                    <a:pos x="1845" y="1442"/>
                  </a:cxn>
                  <a:cxn ang="0">
                    <a:pos x="2252" y="1339"/>
                  </a:cxn>
                  <a:cxn ang="0">
                    <a:pos x="2551" y="1263"/>
                  </a:cxn>
                  <a:cxn ang="0">
                    <a:pos x="2730" y="1214"/>
                  </a:cxn>
                  <a:cxn ang="0">
                    <a:pos x="2876" y="1170"/>
                  </a:cxn>
                  <a:cxn ang="0">
                    <a:pos x="2974" y="1132"/>
                  </a:cxn>
                  <a:cxn ang="0">
                    <a:pos x="3007" y="871"/>
                  </a:cxn>
                  <a:cxn ang="0">
                    <a:pos x="2860" y="844"/>
                  </a:cxn>
                  <a:cxn ang="0">
                    <a:pos x="2670" y="806"/>
                  </a:cxn>
                  <a:cxn ang="0">
                    <a:pos x="2458" y="757"/>
                  </a:cxn>
                  <a:cxn ang="0">
                    <a:pos x="2138" y="670"/>
                  </a:cxn>
                  <a:cxn ang="0">
                    <a:pos x="1959" y="604"/>
                  </a:cxn>
                  <a:cxn ang="0">
                    <a:pos x="1824" y="534"/>
                  </a:cxn>
                  <a:cxn ang="0">
                    <a:pos x="1769" y="474"/>
                  </a:cxn>
                  <a:cxn ang="0">
                    <a:pos x="1753" y="436"/>
                  </a:cxn>
                  <a:cxn ang="0">
                    <a:pos x="1780" y="381"/>
                  </a:cxn>
                  <a:cxn ang="0">
                    <a:pos x="1862" y="316"/>
                  </a:cxn>
                  <a:cxn ang="0">
                    <a:pos x="1986" y="267"/>
                  </a:cxn>
                  <a:cxn ang="0">
                    <a:pos x="2149" y="229"/>
                  </a:cxn>
                  <a:cxn ang="0">
                    <a:pos x="2431" y="180"/>
                  </a:cxn>
                  <a:cxn ang="0">
                    <a:pos x="2827" y="125"/>
                  </a:cxn>
                  <a:cxn ang="0">
                    <a:pos x="3007" y="87"/>
                  </a:cxn>
                  <a:cxn ang="0">
                    <a:pos x="2909" y="22"/>
                  </a:cxn>
                  <a:cxn ang="0">
                    <a:pos x="2676" y="66"/>
                  </a:cxn>
                  <a:cxn ang="0">
                    <a:pos x="2285" y="120"/>
                  </a:cxn>
                  <a:cxn ang="0">
                    <a:pos x="2030" y="158"/>
                  </a:cxn>
                  <a:cxn ang="0">
                    <a:pos x="1791" y="202"/>
                  </a:cxn>
                  <a:cxn ang="0">
                    <a:pos x="1601" y="261"/>
                  </a:cxn>
                  <a:cxn ang="0">
                    <a:pos x="1471" y="338"/>
                  </a:cxn>
                  <a:cxn ang="0">
                    <a:pos x="1438" y="387"/>
                  </a:cxn>
                  <a:cxn ang="0">
                    <a:pos x="1427" y="441"/>
                  </a:cxn>
                </a:cxnLst>
                <a:rect l="0" t="0" r="r" b="b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2" name="Freeform 8"/>
              <p:cNvSpPr>
                <a:spLocks/>
              </p:cNvSpPr>
              <p:nvPr/>
            </p:nvSpPr>
            <p:spPr bwMode="hidden">
              <a:xfrm>
                <a:off x="4501" y="2317"/>
                <a:ext cx="1248" cy="539"/>
              </a:xfrm>
              <a:custGeom>
                <a:avLst/>
                <a:gdLst/>
                <a:ahLst/>
                <a:cxnLst>
                  <a:cxn ang="0">
                    <a:pos x="0" y="332"/>
                  </a:cxn>
                  <a:cxn ang="0">
                    <a:pos x="0" y="360"/>
                  </a:cxn>
                  <a:cxn ang="0">
                    <a:pos x="5" y="387"/>
                  </a:cxn>
                  <a:cxn ang="0">
                    <a:pos x="27" y="414"/>
                  </a:cxn>
                  <a:cxn ang="0">
                    <a:pos x="54" y="436"/>
                  </a:cxn>
                  <a:cxn ang="0">
                    <a:pos x="92" y="463"/>
                  </a:cxn>
                  <a:cxn ang="0">
                    <a:pos x="141" y="490"/>
                  </a:cxn>
                  <a:cxn ang="0">
                    <a:pos x="195" y="512"/>
                  </a:cxn>
                  <a:cxn ang="0">
                    <a:pos x="255" y="539"/>
                  </a:cxn>
                  <a:cxn ang="0">
                    <a:pos x="212" y="517"/>
                  </a:cxn>
                  <a:cxn ang="0">
                    <a:pos x="179" y="490"/>
                  </a:cxn>
                  <a:cxn ang="0">
                    <a:pos x="157" y="468"/>
                  </a:cxn>
                  <a:cxn ang="0">
                    <a:pos x="141" y="447"/>
                  </a:cxn>
                  <a:cxn ang="0">
                    <a:pos x="136" y="425"/>
                  </a:cxn>
                  <a:cxn ang="0">
                    <a:pos x="136" y="403"/>
                  </a:cxn>
                  <a:cxn ang="0">
                    <a:pos x="141" y="381"/>
                  </a:cxn>
                  <a:cxn ang="0">
                    <a:pos x="157" y="365"/>
                  </a:cxn>
                  <a:cxn ang="0">
                    <a:pos x="179" y="343"/>
                  </a:cxn>
                  <a:cxn ang="0">
                    <a:pos x="201" y="327"/>
                  </a:cxn>
                  <a:cxn ang="0">
                    <a:pos x="266" y="294"/>
                  </a:cxn>
                  <a:cxn ang="0">
                    <a:pos x="353" y="262"/>
                  </a:cxn>
                  <a:cxn ang="0">
                    <a:pos x="445" y="234"/>
                  </a:cxn>
                  <a:cxn ang="0">
                    <a:pos x="554" y="213"/>
                  </a:cxn>
                  <a:cxn ang="0">
                    <a:pos x="662" y="191"/>
                  </a:cxn>
                  <a:cxn ang="0">
                    <a:pos x="890" y="153"/>
                  </a:cxn>
                  <a:cxn ang="0">
                    <a:pos x="993" y="136"/>
                  </a:cxn>
                  <a:cxn ang="0">
                    <a:pos x="1091" y="120"/>
                  </a:cxn>
                  <a:cxn ang="0">
                    <a:pos x="1178" y="115"/>
                  </a:cxn>
                  <a:cxn ang="0">
                    <a:pos x="1248" y="104"/>
                  </a:cxn>
                  <a:cxn ang="0">
                    <a:pos x="1248" y="0"/>
                  </a:cxn>
                  <a:cxn ang="0">
                    <a:pos x="1161" y="22"/>
                  </a:cxn>
                  <a:cxn ang="0">
                    <a:pos x="1069" y="38"/>
                  </a:cxn>
                  <a:cxn ang="0">
                    <a:pos x="874" y="71"/>
                  </a:cxn>
                  <a:cxn ang="0">
                    <a:pos x="673" y="93"/>
                  </a:cxn>
                  <a:cxn ang="0">
                    <a:pos x="483" y="126"/>
                  </a:cxn>
                  <a:cxn ang="0">
                    <a:pos x="391" y="142"/>
                  </a:cxn>
                  <a:cxn ang="0">
                    <a:pos x="309" y="158"/>
                  </a:cxn>
                  <a:cxn ang="0">
                    <a:pos x="228" y="180"/>
                  </a:cxn>
                  <a:cxn ang="0">
                    <a:pos x="163" y="202"/>
                  </a:cxn>
                  <a:cxn ang="0">
                    <a:pos x="103" y="229"/>
                  </a:cxn>
                  <a:cxn ang="0">
                    <a:pos x="54" y="256"/>
                  </a:cxn>
                  <a:cxn ang="0">
                    <a:pos x="22" y="294"/>
                  </a:cxn>
                  <a:cxn ang="0">
                    <a:pos x="0" y="332"/>
                  </a:cxn>
                  <a:cxn ang="0">
                    <a:pos x="0" y="332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7843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sp>
          <p:nvSpPr>
            <p:cNvPr id="6" name="Freeform 9"/>
            <p:cNvSpPr>
              <a:spLocks/>
            </p:cNvSpPr>
            <p:nvPr/>
          </p:nvSpPr>
          <p:spPr bwMode="hidden">
            <a:xfrm>
              <a:off x="3322" y="1341"/>
              <a:ext cx="1825" cy="1537"/>
            </a:xfrm>
            <a:custGeom>
              <a:avLst/>
              <a:gdLst/>
              <a:ahLst/>
              <a:cxnLst>
                <a:cxn ang="0">
                  <a:pos x="982" y="1061"/>
                </a:cxn>
                <a:cxn ang="0">
                  <a:pos x="1357" y="1012"/>
                </a:cxn>
                <a:cxn ang="0">
                  <a:pos x="1666" y="957"/>
                </a:cxn>
                <a:cxn ang="0">
                  <a:pos x="1916" y="897"/>
                </a:cxn>
                <a:cxn ang="0">
                  <a:pos x="2100" y="832"/>
                </a:cxn>
                <a:cxn ang="0">
                  <a:pos x="2220" y="756"/>
                </a:cxn>
                <a:cxn ang="0">
                  <a:pos x="2285" y="669"/>
                </a:cxn>
                <a:cxn ang="0">
                  <a:pos x="2290" y="560"/>
                </a:cxn>
                <a:cxn ang="0">
                  <a:pos x="2241" y="457"/>
                </a:cxn>
                <a:cxn ang="0">
                  <a:pos x="2144" y="364"/>
                </a:cxn>
                <a:cxn ang="0">
                  <a:pos x="2008" y="277"/>
                </a:cxn>
                <a:cxn ang="0">
                  <a:pos x="1769" y="157"/>
                </a:cxn>
                <a:cxn ang="0">
                  <a:pos x="1612" y="92"/>
                </a:cxn>
                <a:cxn ang="0">
                  <a:pos x="1476" y="43"/>
                </a:cxn>
                <a:cxn ang="0">
                  <a:pos x="1384" y="10"/>
                </a:cxn>
                <a:cxn ang="0">
                  <a:pos x="1346" y="0"/>
                </a:cxn>
                <a:cxn ang="0">
                  <a:pos x="1655" y="119"/>
                </a:cxn>
                <a:cxn ang="0">
                  <a:pos x="1948" y="255"/>
                </a:cxn>
                <a:cxn ang="0">
                  <a:pos x="2068" y="326"/>
                </a:cxn>
                <a:cxn ang="0">
                  <a:pos x="2171" y="402"/>
                </a:cxn>
                <a:cxn ang="0">
                  <a:pos x="2236" y="478"/>
                </a:cxn>
                <a:cxn ang="0">
                  <a:pos x="2263" y="560"/>
                </a:cxn>
                <a:cxn ang="0">
                  <a:pos x="2241" y="636"/>
                </a:cxn>
                <a:cxn ang="0">
                  <a:pos x="2171" y="702"/>
                </a:cxn>
                <a:cxn ang="0">
                  <a:pos x="2062" y="756"/>
                </a:cxn>
                <a:cxn ang="0">
                  <a:pos x="1921" y="800"/>
                </a:cxn>
                <a:cxn ang="0">
                  <a:pos x="1748" y="843"/>
                </a:cxn>
                <a:cxn ang="0">
                  <a:pos x="1351" y="908"/>
                </a:cxn>
                <a:cxn ang="0">
                  <a:pos x="923" y="968"/>
                </a:cxn>
                <a:cxn ang="0">
                  <a:pos x="521" y="1028"/>
                </a:cxn>
                <a:cxn ang="0">
                  <a:pos x="353" y="1066"/>
                </a:cxn>
                <a:cxn ang="0">
                  <a:pos x="206" y="1104"/>
                </a:cxn>
                <a:cxn ang="0">
                  <a:pos x="92" y="1148"/>
                </a:cxn>
                <a:cxn ang="0">
                  <a:pos x="22" y="1202"/>
                </a:cxn>
                <a:cxn ang="0">
                  <a:pos x="0" y="1262"/>
                </a:cxn>
                <a:cxn ang="0">
                  <a:pos x="27" y="1327"/>
                </a:cxn>
                <a:cxn ang="0">
                  <a:pos x="98" y="1382"/>
                </a:cxn>
                <a:cxn ang="0">
                  <a:pos x="196" y="1425"/>
                </a:cxn>
                <a:cxn ang="0">
                  <a:pos x="326" y="1469"/>
                </a:cxn>
                <a:cxn ang="0">
                  <a:pos x="217" y="1414"/>
                </a:cxn>
                <a:cxn ang="0">
                  <a:pos x="147" y="1360"/>
                </a:cxn>
                <a:cxn ang="0">
                  <a:pos x="120" y="1306"/>
                </a:cxn>
                <a:cxn ang="0">
                  <a:pos x="141" y="1257"/>
                </a:cxn>
                <a:cxn ang="0">
                  <a:pos x="212" y="1208"/>
                </a:cxn>
                <a:cxn ang="0">
                  <a:pos x="342" y="1164"/>
                </a:cxn>
                <a:cxn ang="0">
                  <a:pos x="527" y="1121"/>
                </a:cxn>
                <a:cxn ang="0">
                  <a:pos x="771" y="1088"/>
                </a:cxn>
              </a:cxnLst>
              <a:rect l="0" t="0" r="r" b="b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" name="Freeform 10"/>
            <p:cNvSpPr>
              <a:spLocks/>
            </p:cNvSpPr>
            <p:nvPr/>
          </p:nvSpPr>
          <p:spPr bwMode="hidden">
            <a:xfrm>
              <a:off x="0" y="0"/>
              <a:ext cx="5758" cy="17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906"/>
                </a:cxn>
                <a:cxn ang="0">
                  <a:pos x="5740" y="1906"/>
                </a:cxn>
                <a:cxn ang="0">
                  <a:pos x="574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67595" name="Rectangle 11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736725"/>
            <a:ext cx="7772400" cy="1920875"/>
          </a:xfrm>
        </p:spPr>
        <p:txBody>
          <a:bodyPr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67596" name="Rectangle 12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13" name="Rectangle 13"/>
          <p:cNvSpPr>
            <a:spLocks noGrp="1" noChangeArrowheads="1"/>
          </p:cNvSpPr>
          <p:nvPr>
            <p:ph type="dt" sz="quarter" idx="10"/>
          </p:nvPr>
        </p:nvSpPr>
        <p:spPr>
          <a:xfrm>
            <a:off x="457200" y="624840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749CD1-8287-4AB0-847A-7A32C89CBE22}" type="datetimeFigureOut">
              <a:rPr lang="ru-RU"/>
              <a:pPr>
                <a:defRPr/>
              </a:pPr>
              <a:t>27.07.2018</a:t>
            </a:fld>
            <a:endParaRPr lang="ru-RU"/>
          </a:p>
        </p:txBody>
      </p:sp>
      <p:sp>
        <p:nvSpPr>
          <p:cNvPr id="14" name="Rectangle 14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5157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5" name="Rectangle 1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5475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01C9C6-3FAD-45D0-9B62-D52314B89B1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4E3D01-0F6D-4215-96D7-FF4481B6BC86}" type="datetimeFigureOut">
              <a:rPr lang="ru-RU"/>
              <a:pPr>
                <a:defRPr/>
              </a:pPr>
              <a:t>27.07.2018</a:t>
            </a:fld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ECEDED-843C-43BF-85E0-AE05797B4E4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0BBCEC-0901-4EBF-B522-413B6F702FDE}" type="datetimeFigureOut">
              <a:rPr lang="ru-RU"/>
              <a:pPr>
                <a:defRPr/>
              </a:pPr>
              <a:t>27.07.2018</a:t>
            </a:fld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FC4F84-5F7E-440E-B7B3-011386345E6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55DB33-090F-4808-98A0-0C4316791389}" type="datetimeFigureOut">
              <a:rPr lang="ru-RU"/>
              <a:pPr>
                <a:defRPr/>
              </a:pPr>
              <a:t>27.07.2018</a:t>
            </a:fld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B60796-603F-435E-8A06-0A5444548E6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Образец текста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2518C8-18AF-4241-AA55-DFBA37CFD4DF}" type="datetimeFigureOut">
              <a:rPr lang="ru-RU"/>
              <a:pPr>
                <a:defRPr/>
              </a:pPr>
              <a:t>27.07.2018</a:t>
            </a:fld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57822A-26D0-4117-8F22-0D9BA629F33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C371A8-46BD-444F-8B01-1EA4E630ED78}" type="datetimeFigureOut">
              <a:rPr lang="ru-RU"/>
              <a:pPr>
                <a:defRPr/>
              </a:pPr>
              <a:t>27.07.2018</a:t>
            </a:fld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AC6E05-1A8B-4E1D-A9E9-99D27A793D1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575229-FDDE-4C99-9CA3-61E6F0207373}" type="datetimeFigureOut">
              <a:rPr lang="ru-RU"/>
              <a:pPr>
                <a:defRPr/>
              </a:pPr>
              <a:t>27.07.2018</a:t>
            </a:fld>
            <a:endParaRPr lang="ru-RU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BEE845-A3D1-4E2B-9583-D98DF42DEED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9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944DE7-4E18-41F6-BD8D-8A2F879C8879}" type="datetimeFigureOut">
              <a:rPr lang="ru-RU"/>
              <a:pPr>
                <a:defRPr/>
              </a:pPr>
              <a:t>27.07.2018</a:t>
            </a:fld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C4BAED-830A-47EE-A480-9BD7C30647C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1733B8-194A-4020-AE20-9E4EACE17099}" type="datetimeFigureOut">
              <a:rPr lang="ru-RU"/>
              <a:pPr>
                <a:defRPr/>
              </a:pPr>
              <a:t>27.07.2018</a:t>
            </a:fld>
            <a:endParaRPr lang="ru-RU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E3CBDE-A56A-4BB5-86B9-68E29740620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4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Образец текста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1C087B-B8B8-4BA7-8864-7F94676A75FC}" type="datetimeFigureOut">
              <a:rPr lang="ru-RU"/>
              <a:pPr>
                <a:defRPr/>
              </a:pPr>
              <a:t>27.07.2018</a:t>
            </a:fld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18A1D0-06A4-4E25-8372-6342AA1587D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Образец текста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5575A5-9B6B-4D30-9ED3-5DD52BA23754}" type="datetimeFigureOut">
              <a:rPr lang="ru-RU"/>
              <a:pPr>
                <a:defRPr/>
              </a:pPr>
              <a:t>27.07.2018</a:t>
            </a:fld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172641-3380-44E0-8E26-7967BFF6DB1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5157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fld id="{3A531FF6-1D81-4C4E-89B1-4E08285BFFE9}" type="datetimeFigureOut">
              <a:rPr lang="ru-RU"/>
              <a:pPr>
                <a:defRPr/>
              </a:pPr>
              <a:t>27.07.2018</a:t>
            </a:fld>
            <a:endParaRPr lang="ru-RU"/>
          </a:p>
        </p:txBody>
      </p:sp>
      <p:sp>
        <p:nvSpPr>
          <p:cNvPr id="66563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D7410A67-B6D2-4059-A926-4D922DC86A7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1028" name="Group 4"/>
          <p:cNvGrpSpPr>
            <a:grpSpLocks/>
          </p:cNvGrpSpPr>
          <p:nvPr/>
        </p:nvGrpSpPr>
        <p:grpSpPr bwMode="auto">
          <a:xfrm>
            <a:off x="0" y="0"/>
            <a:ext cx="9140825" cy="6850063"/>
            <a:chOff x="0" y="0"/>
            <a:chExt cx="5758" cy="4315"/>
          </a:xfrm>
        </p:grpSpPr>
        <p:grpSp>
          <p:nvGrpSpPr>
            <p:cNvPr id="1032" name="Group 5"/>
            <p:cNvGrpSpPr>
              <a:grpSpLocks/>
            </p:cNvGrpSpPr>
            <p:nvPr userDrawn="1"/>
          </p:nvGrpSpPr>
          <p:grpSpPr bwMode="auto">
            <a:xfrm>
              <a:off x="1728" y="2230"/>
              <a:ext cx="4027" cy="2085"/>
              <a:chOff x="1728" y="2230"/>
              <a:chExt cx="4027" cy="2085"/>
            </a:xfrm>
          </p:grpSpPr>
          <p:sp>
            <p:nvSpPr>
              <p:cNvPr id="66566" name="Freeform 6"/>
              <p:cNvSpPr>
                <a:spLocks/>
              </p:cNvSpPr>
              <p:nvPr/>
            </p:nvSpPr>
            <p:spPr bwMode="hidden">
              <a:xfrm>
                <a:off x="1728" y="2644"/>
                <a:ext cx="2882" cy="1671"/>
              </a:xfrm>
              <a:custGeom>
                <a:avLst/>
                <a:gdLst/>
                <a:ahLst/>
                <a:cxnLst>
                  <a:cxn ang="0">
                    <a:pos x="2740" y="528"/>
                  </a:cxn>
                  <a:cxn ang="0">
                    <a:pos x="2632" y="484"/>
                  </a:cxn>
                  <a:cxn ang="0">
                    <a:pos x="2480" y="424"/>
                  </a:cxn>
                  <a:cxn ang="0">
                    <a:pos x="2203" y="343"/>
                  </a:cxn>
                  <a:cxn ang="0">
                    <a:pos x="1970" y="277"/>
                  </a:cxn>
                  <a:cxn ang="0">
                    <a:pos x="1807" y="212"/>
                  </a:cxn>
                  <a:cxn ang="0">
                    <a:pos x="1693" y="152"/>
                  </a:cxn>
                  <a:cxn ang="0">
                    <a:pos x="1628" y="103"/>
                  </a:cxn>
                  <a:cxn ang="0">
                    <a:pos x="1590" y="60"/>
                  </a:cxn>
                  <a:cxn ang="0">
                    <a:pos x="1579" y="27"/>
                  </a:cxn>
                  <a:cxn ang="0">
                    <a:pos x="1585" y="0"/>
                  </a:cxn>
                  <a:cxn ang="0">
                    <a:pos x="1557" y="49"/>
                  </a:cxn>
                  <a:cxn ang="0">
                    <a:pos x="1568" y="98"/>
                  </a:cxn>
                  <a:cxn ang="0">
                    <a:pos x="1617" y="141"/>
                  </a:cxn>
                  <a:cxn ang="0">
                    <a:pos x="1688" y="185"/>
                  </a:cxn>
                  <a:cxn ang="0">
                    <a:pos x="1791" y="228"/>
                  </a:cxn>
                  <a:cxn ang="0">
                    <a:pos x="2040" y="310"/>
                  </a:cxn>
                  <a:cxn ang="0">
                    <a:pos x="2285" y="381"/>
                  </a:cxn>
                  <a:cxn ang="0">
                    <a:pos x="2464" y="435"/>
                  </a:cxn>
                  <a:cxn ang="0">
                    <a:pos x="2605" y="484"/>
                  </a:cxn>
                  <a:cxn ang="0">
                    <a:pos x="2708" y="528"/>
                  </a:cxn>
                  <a:cxn ang="0">
                    <a:pos x="2768" y="560"/>
                  </a:cxn>
                  <a:cxn ang="0">
                    <a:pos x="2795" y="593"/>
                  </a:cxn>
                  <a:cxn ang="0">
                    <a:pos x="2795" y="642"/>
                  </a:cxn>
                  <a:cxn ang="0">
                    <a:pos x="2762" y="691"/>
                  </a:cxn>
                  <a:cxn ang="0">
                    <a:pos x="2692" y="735"/>
                  </a:cxn>
                  <a:cxn ang="0">
                    <a:pos x="2589" y="778"/>
                  </a:cxn>
                  <a:cxn ang="0">
                    <a:pos x="2458" y="822"/>
                  </a:cxn>
                  <a:cxn ang="0">
                    <a:pos x="2301" y="865"/>
                  </a:cxn>
                  <a:cxn ang="0">
                    <a:pos x="2030" y="930"/>
                  </a:cxn>
                  <a:cxn ang="0">
                    <a:pos x="1606" y="1034"/>
                  </a:cxn>
                  <a:cxn ang="0">
                    <a:pos x="1145" y="1164"/>
                  </a:cxn>
                  <a:cxn ang="0">
                    <a:pos x="673" y="1328"/>
                  </a:cxn>
                  <a:cxn ang="0">
                    <a:pos x="217" y="1545"/>
                  </a:cxn>
                  <a:cxn ang="0">
                    <a:pos x="353" y="1671"/>
                  </a:cxn>
                  <a:cxn ang="0">
                    <a:pos x="754" y="1469"/>
                  </a:cxn>
                  <a:cxn ang="0">
                    <a:pos x="1145" y="1311"/>
                  </a:cxn>
                  <a:cxn ang="0">
                    <a:pos x="1519" y="1186"/>
                  </a:cxn>
                  <a:cxn ang="0">
                    <a:pos x="1861" y="1083"/>
                  </a:cxn>
                  <a:cxn ang="0">
                    <a:pos x="2165" y="1007"/>
                  </a:cxn>
                  <a:cxn ang="0">
                    <a:pos x="2426" y="947"/>
                  </a:cxn>
                  <a:cxn ang="0">
                    <a:pos x="2626" y="892"/>
                  </a:cxn>
                  <a:cxn ang="0">
                    <a:pos x="2762" y="838"/>
                  </a:cxn>
                  <a:cxn ang="0">
                    <a:pos x="2827" y="794"/>
                  </a:cxn>
                  <a:cxn ang="0">
                    <a:pos x="2865" y="745"/>
                  </a:cxn>
                  <a:cxn ang="0">
                    <a:pos x="2882" y="702"/>
                  </a:cxn>
                  <a:cxn ang="0">
                    <a:pos x="2854" y="620"/>
                  </a:cxn>
                  <a:cxn ang="0">
                    <a:pos x="2800" y="560"/>
                  </a:cxn>
                  <a:cxn ang="0">
                    <a:pos x="2773" y="544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6567" name="Freeform 7"/>
              <p:cNvSpPr>
                <a:spLocks/>
              </p:cNvSpPr>
              <p:nvPr/>
            </p:nvSpPr>
            <p:spPr bwMode="hidden">
              <a:xfrm>
                <a:off x="4170" y="2671"/>
                <a:ext cx="1259" cy="811"/>
              </a:xfrm>
              <a:custGeom>
                <a:avLst/>
                <a:gdLst/>
                <a:ahLst/>
                <a:cxnLst>
                  <a:cxn ang="0">
                    <a:pos x="1259" y="615"/>
                  </a:cxn>
                  <a:cxn ang="0">
                    <a:pos x="1248" y="588"/>
                  </a:cxn>
                  <a:cxn ang="0">
                    <a:pos x="1237" y="566"/>
                  </a:cxn>
                  <a:cxn ang="0">
                    <a:pos x="1216" y="539"/>
                  </a:cxn>
                  <a:cxn ang="0">
                    <a:pos x="1188" y="517"/>
                  </a:cxn>
                  <a:cxn ang="0">
                    <a:pos x="1123" y="479"/>
                  </a:cxn>
                  <a:cxn ang="0">
                    <a:pos x="1042" y="441"/>
                  </a:cxn>
                  <a:cxn ang="0">
                    <a:pos x="944" y="408"/>
                  </a:cxn>
                  <a:cxn ang="0">
                    <a:pos x="841" y="381"/>
                  </a:cxn>
                  <a:cxn ang="0">
                    <a:pos x="727" y="348"/>
                  </a:cxn>
                  <a:cxn ang="0">
                    <a:pos x="613" y="321"/>
                  </a:cxn>
                  <a:cxn ang="0">
                    <a:pos x="499" y="294"/>
                  </a:cxn>
                  <a:cxn ang="0">
                    <a:pos x="391" y="261"/>
                  </a:cxn>
                  <a:cxn ang="0">
                    <a:pos x="288" y="229"/>
                  </a:cxn>
                  <a:cxn ang="0">
                    <a:pos x="195" y="196"/>
                  </a:cxn>
                  <a:cxn ang="0">
                    <a:pos x="119" y="152"/>
                  </a:cxn>
                  <a:cxn ang="0">
                    <a:pos x="54" y="109"/>
                  </a:cxn>
                  <a:cxn ang="0">
                    <a:pos x="33" y="87"/>
                  </a:cxn>
                  <a:cxn ang="0">
                    <a:pos x="16" y="60"/>
                  </a:cxn>
                  <a:cxn ang="0">
                    <a:pos x="5" y="33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11"/>
                  </a:cxn>
                  <a:cxn ang="0">
                    <a:pos x="0" y="38"/>
                  </a:cxn>
                  <a:cxn ang="0">
                    <a:pos x="5" y="60"/>
                  </a:cxn>
                  <a:cxn ang="0">
                    <a:pos x="16" y="87"/>
                  </a:cxn>
                  <a:cxn ang="0">
                    <a:pos x="33" y="114"/>
                  </a:cxn>
                  <a:cxn ang="0">
                    <a:pos x="54" y="142"/>
                  </a:cxn>
                  <a:cxn ang="0">
                    <a:pos x="87" y="174"/>
                  </a:cxn>
                  <a:cxn ang="0">
                    <a:pos x="125" y="207"/>
                  </a:cxn>
                  <a:cxn ang="0">
                    <a:pos x="179" y="240"/>
                  </a:cxn>
                  <a:cxn ang="0">
                    <a:pos x="244" y="278"/>
                  </a:cxn>
                  <a:cxn ang="0">
                    <a:pos x="326" y="310"/>
                  </a:cxn>
                  <a:cxn ang="0">
                    <a:pos x="418" y="348"/>
                  </a:cxn>
                  <a:cxn ang="0">
                    <a:pos x="526" y="381"/>
                  </a:cxn>
                  <a:cxn ang="0">
                    <a:pos x="657" y="414"/>
                  </a:cxn>
                  <a:cxn ang="0">
                    <a:pos x="749" y="435"/>
                  </a:cxn>
                  <a:cxn ang="0">
                    <a:pos x="830" y="463"/>
                  </a:cxn>
                  <a:cxn ang="0">
                    <a:pos x="901" y="490"/>
                  </a:cxn>
                  <a:cxn ang="0">
                    <a:pos x="966" y="512"/>
                  </a:cxn>
                  <a:cxn ang="0">
                    <a:pos x="1015" y="539"/>
                  </a:cxn>
                  <a:cxn ang="0">
                    <a:pos x="1053" y="566"/>
                  </a:cxn>
                  <a:cxn ang="0">
                    <a:pos x="1080" y="593"/>
                  </a:cxn>
                  <a:cxn ang="0">
                    <a:pos x="1102" y="620"/>
                  </a:cxn>
                  <a:cxn ang="0">
                    <a:pos x="1112" y="648"/>
                  </a:cxn>
                  <a:cxn ang="0">
                    <a:pos x="1118" y="675"/>
                  </a:cxn>
                  <a:cxn ang="0">
                    <a:pos x="1112" y="697"/>
                  </a:cxn>
                  <a:cxn ang="0">
                    <a:pos x="1096" y="724"/>
                  </a:cxn>
                  <a:cxn ang="0">
                    <a:pos x="1080" y="746"/>
                  </a:cxn>
                  <a:cxn ang="0">
                    <a:pos x="1053" y="767"/>
                  </a:cxn>
                  <a:cxn ang="0">
                    <a:pos x="1015" y="789"/>
                  </a:cxn>
                  <a:cxn ang="0">
                    <a:pos x="977" y="811"/>
                  </a:cxn>
                  <a:cxn ang="0">
                    <a:pos x="1047" y="789"/>
                  </a:cxn>
                  <a:cxn ang="0">
                    <a:pos x="1107" y="767"/>
                  </a:cxn>
                  <a:cxn ang="0">
                    <a:pos x="1156" y="746"/>
                  </a:cxn>
                  <a:cxn ang="0">
                    <a:pos x="1199" y="724"/>
                  </a:cxn>
                  <a:cxn ang="0">
                    <a:pos x="1226" y="702"/>
                  </a:cxn>
                  <a:cxn ang="0">
                    <a:pos x="1248" y="675"/>
                  </a:cxn>
                  <a:cxn ang="0">
                    <a:pos x="1259" y="648"/>
                  </a:cxn>
                  <a:cxn ang="0">
                    <a:pos x="1259" y="615"/>
                  </a:cxn>
                  <a:cxn ang="0">
                    <a:pos x="1259" y="615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6568" name="Freeform 8"/>
              <p:cNvSpPr>
                <a:spLocks/>
              </p:cNvSpPr>
              <p:nvPr/>
            </p:nvSpPr>
            <p:spPr bwMode="hidden">
              <a:xfrm>
                <a:off x="2900" y="3346"/>
                <a:ext cx="2849" cy="969"/>
              </a:xfrm>
              <a:custGeom>
                <a:avLst/>
                <a:gdLst/>
                <a:ahLst/>
                <a:cxnLst>
                  <a:cxn ang="0">
                    <a:pos x="92" y="958"/>
                  </a:cxn>
                  <a:cxn ang="0">
                    <a:pos x="0" y="969"/>
                  </a:cxn>
                  <a:cxn ang="0">
                    <a:pos x="391" y="969"/>
                  </a:cxn>
                  <a:cxn ang="0">
                    <a:pos x="434" y="947"/>
                  </a:cxn>
                  <a:cxn ang="0">
                    <a:pos x="483" y="914"/>
                  </a:cxn>
                  <a:cxn ang="0">
                    <a:pos x="554" y="876"/>
                  </a:cxn>
                  <a:cxn ang="0">
                    <a:pos x="635" y="838"/>
                  </a:cxn>
                  <a:cxn ang="0">
                    <a:pos x="727" y="794"/>
                  </a:cxn>
                  <a:cxn ang="0">
                    <a:pos x="836" y="745"/>
                  </a:cxn>
                  <a:cxn ang="0">
                    <a:pos x="961" y="696"/>
                  </a:cxn>
                  <a:cxn ang="0">
                    <a:pos x="1102" y="642"/>
                  </a:cxn>
                  <a:cxn ang="0">
                    <a:pos x="1259" y="582"/>
                  </a:cxn>
                  <a:cxn ang="0">
                    <a:pos x="1433" y="522"/>
                  </a:cxn>
                  <a:cxn ang="0">
                    <a:pos x="1623" y="462"/>
                  </a:cxn>
                  <a:cxn ang="0">
                    <a:pos x="1829" y="403"/>
                  </a:cxn>
                  <a:cxn ang="0">
                    <a:pos x="2057" y="343"/>
                  </a:cxn>
                  <a:cxn ang="0">
                    <a:pos x="2301" y="283"/>
                  </a:cxn>
                  <a:cxn ang="0">
                    <a:pos x="2567" y="223"/>
                  </a:cxn>
                  <a:cxn ang="0">
                    <a:pos x="2849" y="163"/>
                  </a:cxn>
                  <a:cxn ang="0">
                    <a:pos x="2849" y="0"/>
                  </a:cxn>
                  <a:cxn ang="0">
                    <a:pos x="2817" y="16"/>
                  </a:cxn>
                  <a:cxn ang="0">
                    <a:pos x="2773" y="33"/>
                  </a:cxn>
                  <a:cxn ang="0">
                    <a:pos x="2719" y="54"/>
                  </a:cxn>
                  <a:cxn ang="0">
                    <a:pos x="2648" y="76"/>
                  </a:cxn>
                  <a:cxn ang="0">
                    <a:pos x="2572" y="98"/>
                  </a:cxn>
                  <a:cxn ang="0">
                    <a:pos x="2491" y="120"/>
                  </a:cxn>
                  <a:cxn ang="0">
                    <a:pos x="2399" y="147"/>
                  </a:cxn>
                  <a:cxn ang="0">
                    <a:pos x="2301" y="169"/>
                  </a:cxn>
                  <a:cxn ang="0">
                    <a:pos x="2095" y="223"/>
                  </a:cxn>
                  <a:cxn ang="0">
                    <a:pos x="1889" y="277"/>
                  </a:cxn>
                  <a:cxn ang="0">
                    <a:pos x="1688" y="326"/>
                  </a:cxn>
                  <a:cxn ang="0">
                    <a:pos x="1590" y="354"/>
                  </a:cxn>
                  <a:cxn ang="0">
                    <a:pos x="1503" y="381"/>
                  </a:cxn>
                  <a:cxn ang="0">
                    <a:pos x="1107" y="506"/>
                  </a:cxn>
                  <a:cxn ang="0">
                    <a:pos x="912" y="577"/>
                  </a:cxn>
                  <a:cxn ang="0">
                    <a:pos x="727" y="647"/>
                  </a:cxn>
                  <a:cxn ang="0">
                    <a:pos x="548" y="718"/>
                  </a:cxn>
                  <a:cxn ang="0">
                    <a:pos x="380" y="794"/>
                  </a:cxn>
                  <a:cxn ang="0">
                    <a:pos x="228" y="876"/>
                  </a:cxn>
                  <a:cxn ang="0">
                    <a:pos x="92" y="958"/>
                  </a:cxn>
                  <a:cxn ang="0">
                    <a:pos x="92" y="958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1961"/>
                      <a:invGamma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6569" name="Freeform 9"/>
              <p:cNvSpPr>
                <a:spLocks/>
              </p:cNvSpPr>
              <p:nvPr/>
            </p:nvSpPr>
            <p:spPr bwMode="hidden">
              <a:xfrm>
                <a:off x="2748" y="2230"/>
                <a:ext cx="3007" cy="2085"/>
              </a:xfrm>
              <a:custGeom>
                <a:avLst/>
                <a:gdLst/>
                <a:ahLst/>
                <a:cxnLst>
                  <a:cxn ang="0">
                    <a:pos x="1433" y="474"/>
                  </a:cxn>
                  <a:cxn ang="0">
                    <a:pos x="1460" y="528"/>
                  </a:cxn>
                  <a:cxn ang="0">
                    <a:pos x="1541" y="593"/>
                  </a:cxn>
                  <a:cxn ang="0">
                    <a:pos x="1715" y="670"/>
                  </a:cxn>
                  <a:cxn ang="0">
                    <a:pos x="1927" y="735"/>
                  </a:cxn>
                  <a:cxn ang="0">
                    <a:pos x="2155" y="789"/>
                  </a:cxn>
                  <a:cxn ang="0">
                    <a:pos x="2372" y="849"/>
                  </a:cxn>
                  <a:cxn ang="0">
                    <a:pos x="2551" y="920"/>
                  </a:cxn>
                  <a:cxn ang="0">
                    <a:pos x="2638" y="980"/>
                  </a:cxn>
                  <a:cxn ang="0">
                    <a:pos x="2676" y="1029"/>
                  </a:cxn>
                  <a:cxn ang="0">
                    <a:pos x="2681" y="1083"/>
                  </a:cxn>
                  <a:cxn ang="0">
                    <a:pos x="2665" y="1127"/>
                  </a:cxn>
                  <a:cxn ang="0">
                    <a:pos x="2616" y="1170"/>
                  </a:cxn>
                  <a:cxn ang="0">
                    <a:pos x="2545" y="1208"/>
                  </a:cxn>
                  <a:cxn ang="0">
                    <a:pos x="2448" y="1241"/>
                  </a:cxn>
                  <a:cxn ang="0">
                    <a:pos x="2328" y="1274"/>
                  </a:cxn>
                  <a:cxn ang="0">
                    <a:pos x="2106" y="1328"/>
                  </a:cxn>
                  <a:cxn ang="0">
                    <a:pos x="1742" y="1421"/>
                  </a:cxn>
                  <a:cxn ang="0">
                    <a:pos x="1308" y="1540"/>
                  </a:cxn>
                  <a:cxn ang="0">
                    <a:pos x="820" y="1709"/>
                  </a:cxn>
                  <a:cxn ang="0">
                    <a:pos x="282" y="1943"/>
                  </a:cxn>
                  <a:cxn ang="0">
                    <a:pos x="152" y="2085"/>
                  </a:cxn>
                  <a:cxn ang="0">
                    <a:pos x="386" y="1992"/>
                  </a:cxn>
                  <a:cxn ang="0">
                    <a:pos x="700" y="1834"/>
                  </a:cxn>
                  <a:cxn ang="0">
                    <a:pos x="1064" y="1693"/>
                  </a:cxn>
                  <a:cxn ang="0">
                    <a:pos x="1661" y="1497"/>
                  </a:cxn>
                  <a:cxn ang="0">
                    <a:pos x="1845" y="1442"/>
                  </a:cxn>
                  <a:cxn ang="0">
                    <a:pos x="2252" y="1339"/>
                  </a:cxn>
                  <a:cxn ang="0">
                    <a:pos x="2551" y="1263"/>
                  </a:cxn>
                  <a:cxn ang="0">
                    <a:pos x="2730" y="1214"/>
                  </a:cxn>
                  <a:cxn ang="0">
                    <a:pos x="2876" y="1170"/>
                  </a:cxn>
                  <a:cxn ang="0">
                    <a:pos x="2974" y="1132"/>
                  </a:cxn>
                  <a:cxn ang="0">
                    <a:pos x="3007" y="871"/>
                  </a:cxn>
                  <a:cxn ang="0">
                    <a:pos x="2860" y="844"/>
                  </a:cxn>
                  <a:cxn ang="0">
                    <a:pos x="2670" y="806"/>
                  </a:cxn>
                  <a:cxn ang="0">
                    <a:pos x="2458" y="757"/>
                  </a:cxn>
                  <a:cxn ang="0">
                    <a:pos x="2138" y="670"/>
                  </a:cxn>
                  <a:cxn ang="0">
                    <a:pos x="1959" y="604"/>
                  </a:cxn>
                  <a:cxn ang="0">
                    <a:pos x="1824" y="534"/>
                  </a:cxn>
                  <a:cxn ang="0">
                    <a:pos x="1769" y="474"/>
                  </a:cxn>
                  <a:cxn ang="0">
                    <a:pos x="1753" y="436"/>
                  </a:cxn>
                  <a:cxn ang="0">
                    <a:pos x="1780" y="381"/>
                  </a:cxn>
                  <a:cxn ang="0">
                    <a:pos x="1862" y="316"/>
                  </a:cxn>
                  <a:cxn ang="0">
                    <a:pos x="1986" y="267"/>
                  </a:cxn>
                  <a:cxn ang="0">
                    <a:pos x="2149" y="229"/>
                  </a:cxn>
                  <a:cxn ang="0">
                    <a:pos x="2431" y="180"/>
                  </a:cxn>
                  <a:cxn ang="0">
                    <a:pos x="2827" y="125"/>
                  </a:cxn>
                  <a:cxn ang="0">
                    <a:pos x="3007" y="87"/>
                  </a:cxn>
                  <a:cxn ang="0">
                    <a:pos x="2909" y="22"/>
                  </a:cxn>
                  <a:cxn ang="0">
                    <a:pos x="2676" y="66"/>
                  </a:cxn>
                  <a:cxn ang="0">
                    <a:pos x="2285" y="120"/>
                  </a:cxn>
                  <a:cxn ang="0">
                    <a:pos x="2030" y="158"/>
                  </a:cxn>
                  <a:cxn ang="0">
                    <a:pos x="1791" y="202"/>
                  </a:cxn>
                  <a:cxn ang="0">
                    <a:pos x="1601" y="261"/>
                  </a:cxn>
                  <a:cxn ang="0">
                    <a:pos x="1471" y="338"/>
                  </a:cxn>
                  <a:cxn ang="0">
                    <a:pos x="1438" y="387"/>
                  </a:cxn>
                  <a:cxn ang="0">
                    <a:pos x="1427" y="441"/>
                  </a:cxn>
                </a:cxnLst>
                <a:rect l="0" t="0" r="r" b="b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6570" name="Freeform 10"/>
              <p:cNvSpPr>
                <a:spLocks/>
              </p:cNvSpPr>
              <p:nvPr/>
            </p:nvSpPr>
            <p:spPr bwMode="hidden">
              <a:xfrm>
                <a:off x="4501" y="2317"/>
                <a:ext cx="1248" cy="539"/>
              </a:xfrm>
              <a:custGeom>
                <a:avLst/>
                <a:gdLst/>
                <a:ahLst/>
                <a:cxnLst>
                  <a:cxn ang="0">
                    <a:pos x="0" y="332"/>
                  </a:cxn>
                  <a:cxn ang="0">
                    <a:pos x="0" y="360"/>
                  </a:cxn>
                  <a:cxn ang="0">
                    <a:pos x="5" y="387"/>
                  </a:cxn>
                  <a:cxn ang="0">
                    <a:pos x="27" y="414"/>
                  </a:cxn>
                  <a:cxn ang="0">
                    <a:pos x="54" y="436"/>
                  </a:cxn>
                  <a:cxn ang="0">
                    <a:pos x="92" y="463"/>
                  </a:cxn>
                  <a:cxn ang="0">
                    <a:pos x="141" y="490"/>
                  </a:cxn>
                  <a:cxn ang="0">
                    <a:pos x="195" y="512"/>
                  </a:cxn>
                  <a:cxn ang="0">
                    <a:pos x="255" y="539"/>
                  </a:cxn>
                  <a:cxn ang="0">
                    <a:pos x="212" y="517"/>
                  </a:cxn>
                  <a:cxn ang="0">
                    <a:pos x="179" y="490"/>
                  </a:cxn>
                  <a:cxn ang="0">
                    <a:pos x="157" y="468"/>
                  </a:cxn>
                  <a:cxn ang="0">
                    <a:pos x="141" y="447"/>
                  </a:cxn>
                  <a:cxn ang="0">
                    <a:pos x="136" y="425"/>
                  </a:cxn>
                  <a:cxn ang="0">
                    <a:pos x="136" y="403"/>
                  </a:cxn>
                  <a:cxn ang="0">
                    <a:pos x="141" y="381"/>
                  </a:cxn>
                  <a:cxn ang="0">
                    <a:pos x="157" y="365"/>
                  </a:cxn>
                  <a:cxn ang="0">
                    <a:pos x="179" y="343"/>
                  </a:cxn>
                  <a:cxn ang="0">
                    <a:pos x="201" y="327"/>
                  </a:cxn>
                  <a:cxn ang="0">
                    <a:pos x="266" y="294"/>
                  </a:cxn>
                  <a:cxn ang="0">
                    <a:pos x="353" y="262"/>
                  </a:cxn>
                  <a:cxn ang="0">
                    <a:pos x="445" y="234"/>
                  </a:cxn>
                  <a:cxn ang="0">
                    <a:pos x="554" y="213"/>
                  </a:cxn>
                  <a:cxn ang="0">
                    <a:pos x="662" y="191"/>
                  </a:cxn>
                  <a:cxn ang="0">
                    <a:pos x="890" y="153"/>
                  </a:cxn>
                  <a:cxn ang="0">
                    <a:pos x="993" y="136"/>
                  </a:cxn>
                  <a:cxn ang="0">
                    <a:pos x="1091" y="120"/>
                  </a:cxn>
                  <a:cxn ang="0">
                    <a:pos x="1178" y="115"/>
                  </a:cxn>
                  <a:cxn ang="0">
                    <a:pos x="1248" y="104"/>
                  </a:cxn>
                  <a:cxn ang="0">
                    <a:pos x="1248" y="0"/>
                  </a:cxn>
                  <a:cxn ang="0">
                    <a:pos x="1161" y="22"/>
                  </a:cxn>
                  <a:cxn ang="0">
                    <a:pos x="1069" y="38"/>
                  </a:cxn>
                  <a:cxn ang="0">
                    <a:pos x="874" y="71"/>
                  </a:cxn>
                  <a:cxn ang="0">
                    <a:pos x="673" y="93"/>
                  </a:cxn>
                  <a:cxn ang="0">
                    <a:pos x="483" y="126"/>
                  </a:cxn>
                  <a:cxn ang="0">
                    <a:pos x="391" y="142"/>
                  </a:cxn>
                  <a:cxn ang="0">
                    <a:pos x="309" y="158"/>
                  </a:cxn>
                  <a:cxn ang="0">
                    <a:pos x="228" y="180"/>
                  </a:cxn>
                  <a:cxn ang="0">
                    <a:pos x="163" y="202"/>
                  </a:cxn>
                  <a:cxn ang="0">
                    <a:pos x="103" y="229"/>
                  </a:cxn>
                  <a:cxn ang="0">
                    <a:pos x="54" y="256"/>
                  </a:cxn>
                  <a:cxn ang="0">
                    <a:pos x="22" y="294"/>
                  </a:cxn>
                  <a:cxn ang="0">
                    <a:pos x="0" y="332"/>
                  </a:cxn>
                  <a:cxn ang="0">
                    <a:pos x="0" y="332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7843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sp>
          <p:nvSpPr>
            <p:cNvPr id="66571" name="Freeform 11"/>
            <p:cNvSpPr>
              <a:spLocks/>
            </p:cNvSpPr>
            <p:nvPr/>
          </p:nvSpPr>
          <p:spPr bwMode="hidden">
            <a:xfrm>
              <a:off x="3322" y="1341"/>
              <a:ext cx="1825" cy="1537"/>
            </a:xfrm>
            <a:custGeom>
              <a:avLst/>
              <a:gdLst/>
              <a:ahLst/>
              <a:cxnLst>
                <a:cxn ang="0">
                  <a:pos x="982" y="1061"/>
                </a:cxn>
                <a:cxn ang="0">
                  <a:pos x="1357" y="1012"/>
                </a:cxn>
                <a:cxn ang="0">
                  <a:pos x="1666" y="957"/>
                </a:cxn>
                <a:cxn ang="0">
                  <a:pos x="1916" y="897"/>
                </a:cxn>
                <a:cxn ang="0">
                  <a:pos x="2100" y="832"/>
                </a:cxn>
                <a:cxn ang="0">
                  <a:pos x="2220" y="756"/>
                </a:cxn>
                <a:cxn ang="0">
                  <a:pos x="2285" y="669"/>
                </a:cxn>
                <a:cxn ang="0">
                  <a:pos x="2290" y="560"/>
                </a:cxn>
                <a:cxn ang="0">
                  <a:pos x="2241" y="457"/>
                </a:cxn>
                <a:cxn ang="0">
                  <a:pos x="2144" y="364"/>
                </a:cxn>
                <a:cxn ang="0">
                  <a:pos x="2008" y="277"/>
                </a:cxn>
                <a:cxn ang="0">
                  <a:pos x="1769" y="157"/>
                </a:cxn>
                <a:cxn ang="0">
                  <a:pos x="1612" y="92"/>
                </a:cxn>
                <a:cxn ang="0">
                  <a:pos x="1476" y="43"/>
                </a:cxn>
                <a:cxn ang="0">
                  <a:pos x="1384" y="10"/>
                </a:cxn>
                <a:cxn ang="0">
                  <a:pos x="1346" y="0"/>
                </a:cxn>
                <a:cxn ang="0">
                  <a:pos x="1655" y="119"/>
                </a:cxn>
                <a:cxn ang="0">
                  <a:pos x="1948" y="255"/>
                </a:cxn>
                <a:cxn ang="0">
                  <a:pos x="2068" y="326"/>
                </a:cxn>
                <a:cxn ang="0">
                  <a:pos x="2171" y="402"/>
                </a:cxn>
                <a:cxn ang="0">
                  <a:pos x="2236" y="478"/>
                </a:cxn>
                <a:cxn ang="0">
                  <a:pos x="2263" y="560"/>
                </a:cxn>
                <a:cxn ang="0">
                  <a:pos x="2241" y="636"/>
                </a:cxn>
                <a:cxn ang="0">
                  <a:pos x="2171" y="702"/>
                </a:cxn>
                <a:cxn ang="0">
                  <a:pos x="2062" y="756"/>
                </a:cxn>
                <a:cxn ang="0">
                  <a:pos x="1921" y="800"/>
                </a:cxn>
                <a:cxn ang="0">
                  <a:pos x="1748" y="843"/>
                </a:cxn>
                <a:cxn ang="0">
                  <a:pos x="1351" y="908"/>
                </a:cxn>
                <a:cxn ang="0">
                  <a:pos x="923" y="968"/>
                </a:cxn>
                <a:cxn ang="0">
                  <a:pos x="521" y="1028"/>
                </a:cxn>
                <a:cxn ang="0">
                  <a:pos x="353" y="1066"/>
                </a:cxn>
                <a:cxn ang="0">
                  <a:pos x="206" y="1104"/>
                </a:cxn>
                <a:cxn ang="0">
                  <a:pos x="92" y="1148"/>
                </a:cxn>
                <a:cxn ang="0">
                  <a:pos x="22" y="1202"/>
                </a:cxn>
                <a:cxn ang="0">
                  <a:pos x="0" y="1262"/>
                </a:cxn>
                <a:cxn ang="0">
                  <a:pos x="27" y="1327"/>
                </a:cxn>
                <a:cxn ang="0">
                  <a:pos x="98" y="1382"/>
                </a:cxn>
                <a:cxn ang="0">
                  <a:pos x="196" y="1425"/>
                </a:cxn>
                <a:cxn ang="0">
                  <a:pos x="326" y="1469"/>
                </a:cxn>
                <a:cxn ang="0">
                  <a:pos x="217" y="1414"/>
                </a:cxn>
                <a:cxn ang="0">
                  <a:pos x="147" y="1360"/>
                </a:cxn>
                <a:cxn ang="0">
                  <a:pos x="120" y="1306"/>
                </a:cxn>
                <a:cxn ang="0">
                  <a:pos x="141" y="1257"/>
                </a:cxn>
                <a:cxn ang="0">
                  <a:pos x="212" y="1208"/>
                </a:cxn>
                <a:cxn ang="0">
                  <a:pos x="342" y="1164"/>
                </a:cxn>
                <a:cxn ang="0">
                  <a:pos x="527" y="1121"/>
                </a:cxn>
                <a:cxn ang="0">
                  <a:pos x="771" y="1088"/>
                </a:cxn>
              </a:cxnLst>
              <a:rect l="0" t="0" r="r" b="b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6572" name="Freeform 12"/>
            <p:cNvSpPr>
              <a:spLocks/>
            </p:cNvSpPr>
            <p:nvPr/>
          </p:nvSpPr>
          <p:spPr bwMode="hidden">
            <a:xfrm>
              <a:off x="0" y="0"/>
              <a:ext cx="5758" cy="17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906"/>
                </a:cxn>
                <a:cxn ang="0">
                  <a:pos x="5740" y="1906"/>
                </a:cxn>
                <a:cxn ang="0">
                  <a:pos x="574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66573" name="Rectangle 13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66574" name="Rectangle 1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6575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6" r:id="rId2"/>
    <p:sldLayoutId id="2147483675" r:id="rId3"/>
    <p:sldLayoutId id="2147483674" r:id="rId4"/>
    <p:sldLayoutId id="2147483673" r:id="rId5"/>
    <p:sldLayoutId id="2147483672" r:id="rId6"/>
    <p:sldLayoutId id="2147483671" r:id="rId7"/>
    <p:sldLayoutId id="2147483670" r:id="rId8"/>
    <p:sldLayoutId id="2147483669" r:id="rId9"/>
    <p:sldLayoutId id="2147483668" r:id="rId10"/>
    <p:sldLayoutId id="2147483667" r:id="rId1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9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Relationship Id="rId9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3" Type="http://schemas.openxmlformats.org/officeDocument/2006/relationships/image" Target="../media/image12.jpeg"/><Relationship Id="rId7" Type="http://schemas.openxmlformats.org/officeDocument/2006/relationships/image" Target="../media/image16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Relationship Id="rId9" Type="http://schemas.openxmlformats.org/officeDocument/2006/relationships/image" Target="../media/image18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sz="quarter"/>
          </p:nvPr>
        </p:nvSpPr>
        <p:spPr>
          <a:xfrm>
            <a:off x="685800" y="214291"/>
            <a:ext cx="7772400" cy="1285883"/>
          </a:xfrm>
        </p:spPr>
        <p:txBody>
          <a:bodyPr/>
          <a:lstStyle/>
          <a:p>
            <a:r>
              <a:rPr lang="ru-RU" sz="2000" i="1" dirty="0" smtClean="0">
                <a:solidFill>
                  <a:srgbClr val="002060"/>
                </a:solidFill>
              </a:rPr>
              <a:t>Муниципальное автономное дошкольное образовательное учреждение</a:t>
            </a:r>
            <a:br>
              <a:rPr lang="ru-RU" sz="2000" i="1" dirty="0" smtClean="0">
                <a:solidFill>
                  <a:srgbClr val="002060"/>
                </a:solidFill>
              </a:rPr>
            </a:br>
            <a:r>
              <a:rPr lang="ru-RU" sz="2000" i="1" dirty="0" smtClean="0">
                <a:solidFill>
                  <a:srgbClr val="002060"/>
                </a:solidFill>
              </a:rPr>
              <a:t>Центр развития ребенка – детский сад №23 «Сказка»</a:t>
            </a:r>
            <a:endParaRPr lang="ru-RU" sz="2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sz="quarter" idx="1"/>
          </p:nvPr>
        </p:nvSpPr>
        <p:spPr>
          <a:xfrm>
            <a:off x="1371600" y="1785926"/>
            <a:ext cx="6400800" cy="3852874"/>
          </a:xfrm>
        </p:spPr>
        <p:txBody>
          <a:bodyPr/>
          <a:lstStyle/>
          <a:p>
            <a:r>
              <a:rPr lang="ru-RU" sz="4000" b="1" i="1" dirty="0" smtClean="0">
                <a:solidFill>
                  <a:srgbClr val="C00000"/>
                </a:solidFill>
              </a:rPr>
              <a:t>Проект</a:t>
            </a:r>
          </a:p>
          <a:p>
            <a:r>
              <a:rPr lang="ru-RU" sz="4000" b="1" i="1" dirty="0" smtClean="0">
                <a:solidFill>
                  <a:srgbClr val="C00000"/>
                </a:solidFill>
              </a:rPr>
              <a:t>«В гостях у сказки»</a:t>
            </a:r>
          </a:p>
          <a:p>
            <a:r>
              <a:rPr lang="ru-RU" sz="2400" b="1" i="1" dirty="0" smtClean="0">
                <a:solidFill>
                  <a:srgbClr val="C00000"/>
                </a:solidFill>
              </a:rPr>
              <a:t> </a:t>
            </a:r>
            <a:r>
              <a:rPr lang="ru-RU" sz="2400" b="1" i="1" dirty="0" smtClean="0">
                <a:solidFill>
                  <a:srgbClr val="002060"/>
                </a:solidFill>
              </a:rPr>
              <a:t>2 младшая группа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pPr algn="r"/>
            <a:r>
              <a:rPr lang="ru-RU" sz="2000" b="1" i="1" dirty="0" smtClean="0">
                <a:solidFill>
                  <a:srgbClr val="002060"/>
                </a:solidFill>
              </a:rPr>
              <a:t>Автор проекта</a:t>
            </a:r>
            <a:r>
              <a:rPr lang="ru-RU" sz="2000" b="1" i="1" dirty="0" smtClean="0">
                <a:solidFill>
                  <a:srgbClr val="002060"/>
                </a:solidFill>
              </a:rPr>
              <a:t>: </a:t>
            </a:r>
            <a:endParaRPr lang="ru-RU" sz="2000" dirty="0" smtClean="0">
              <a:solidFill>
                <a:srgbClr val="002060"/>
              </a:solidFill>
            </a:endParaRPr>
          </a:p>
          <a:p>
            <a:pPr algn="r"/>
            <a:r>
              <a:rPr lang="ru-RU" sz="2000" b="1" i="1" dirty="0" smtClean="0">
                <a:solidFill>
                  <a:srgbClr val="002060"/>
                </a:solidFill>
              </a:rPr>
              <a:t>воспитатель второй младшей группы №7  </a:t>
            </a:r>
          </a:p>
          <a:p>
            <a:pPr algn="r"/>
            <a:r>
              <a:rPr lang="ru-RU" sz="2000" b="1" i="1" dirty="0" err="1" smtClean="0">
                <a:solidFill>
                  <a:srgbClr val="002060"/>
                </a:solidFill>
              </a:rPr>
              <a:t>Сумакова</a:t>
            </a:r>
            <a:r>
              <a:rPr lang="ru-RU" sz="2000" b="1" i="1" dirty="0" smtClean="0">
                <a:solidFill>
                  <a:srgbClr val="002060"/>
                </a:solidFill>
              </a:rPr>
              <a:t> Е.В.</a:t>
            </a:r>
          </a:p>
          <a:p>
            <a:endParaRPr lang="ru-RU" dirty="0"/>
          </a:p>
        </p:txBody>
      </p:sp>
      <p:pic>
        <p:nvPicPr>
          <p:cNvPr id="6" name="Рисунок 5" descr="Картинки по запросу сюжетные картинки к сказке колобок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643314"/>
            <a:ext cx="2428892" cy="2357454"/>
          </a:xfrm>
          <a:prstGeom prst="ellipse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Картинки по запросу фото и картинки к сказке Репка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677025" y="1214422"/>
            <a:ext cx="2466975" cy="1847850"/>
          </a:xfrm>
          <a:prstGeom prst="ellipse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594"/>
          </a:xfrm>
        </p:spPr>
        <p:txBody>
          <a:bodyPr/>
          <a:lstStyle/>
          <a:p>
            <a:r>
              <a:rPr lang="ru-RU" sz="2800" i="1" dirty="0" smtClean="0">
                <a:solidFill>
                  <a:srgbClr val="002060"/>
                </a:solidFill>
              </a:rPr>
              <a:t>Артикуляционная гимнастика </a:t>
            </a:r>
            <a:br>
              <a:rPr lang="ru-RU" sz="2800" i="1" dirty="0" smtClean="0">
                <a:solidFill>
                  <a:srgbClr val="002060"/>
                </a:solidFill>
              </a:rPr>
            </a:br>
            <a:r>
              <a:rPr lang="ru-RU" sz="2400" i="1" dirty="0" smtClean="0">
                <a:solidFill>
                  <a:srgbClr val="002060"/>
                </a:solidFill>
              </a:rPr>
              <a:t>Сказка  «Как Язычок лепил снеговика»</a:t>
            </a:r>
            <a:endParaRPr lang="ru-RU" sz="2400" i="1" dirty="0">
              <a:solidFill>
                <a:srgbClr val="002060"/>
              </a:solidFill>
            </a:endParaRPr>
          </a:p>
        </p:txBody>
      </p:sp>
      <p:pic>
        <p:nvPicPr>
          <p:cNvPr id="5" name="Содержимое 4" descr="C:\Users\Сумакова Елена\Desktop\фото к проекту\20180117_100031.jpg"/>
          <p:cNvPicPr>
            <a:picLocks noGrp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 rot="5400000">
            <a:off x="-142908" y="1643050"/>
            <a:ext cx="5286412" cy="41434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C:\Users\Сумакова Елена\Desktop\фото к проекту\20180117_095937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5400000">
            <a:off x="4179091" y="1678769"/>
            <a:ext cx="5286412" cy="40719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/>
          <a:lstStyle/>
          <a:p>
            <a:r>
              <a:rPr lang="ru-RU" sz="2800" i="1" dirty="0" smtClean="0">
                <a:solidFill>
                  <a:srgbClr val="002060"/>
                </a:solidFill>
              </a:rPr>
              <a:t>Математическая игра </a:t>
            </a:r>
            <a:br>
              <a:rPr lang="ru-RU" sz="2800" i="1" dirty="0" smtClean="0">
                <a:solidFill>
                  <a:srgbClr val="002060"/>
                </a:solidFill>
              </a:rPr>
            </a:br>
            <a:r>
              <a:rPr lang="ru-RU" sz="2400" i="1" dirty="0" smtClean="0">
                <a:solidFill>
                  <a:srgbClr val="002060"/>
                </a:solidFill>
              </a:rPr>
              <a:t>«Который по счету»</a:t>
            </a:r>
            <a:endParaRPr lang="ru-RU" sz="2400" i="1" dirty="0">
              <a:solidFill>
                <a:srgbClr val="002060"/>
              </a:solidFill>
            </a:endParaRPr>
          </a:p>
        </p:txBody>
      </p:sp>
      <p:pic>
        <p:nvPicPr>
          <p:cNvPr id="6" name="Содержимое 5" descr="C:\Users\Сумакова Елена\Desktop\фото к проекту\20180116_093904.jpg"/>
          <p:cNvPicPr>
            <a:picLocks noGrp="1"/>
          </p:cNvPicPr>
          <p:nvPr>
            <p:ph sz="half" idx="2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 rot="5400000">
            <a:off x="-142909" y="1785928"/>
            <a:ext cx="5357851" cy="40719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C:\Users\Сумакова Елена\Desktop\фото к проекту\20180117_101349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5400000">
            <a:off x="4143500" y="1785798"/>
            <a:ext cx="5357850" cy="4072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i="1" dirty="0" smtClean="0">
                <a:solidFill>
                  <a:srgbClr val="002060"/>
                </a:solidFill>
              </a:rPr>
              <a:t>Подвижные игры</a:t>
            </a:r>
            <a:endParaRPr lang="ru-RU" sz="3200" i="1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785786" y="1071546"/>
            <a:ext cx="3357586" cy="5786454"/>
          </a:xfrm>
        </p:spPr>
        <p:txBody>
          <a:bodyPr/>
          <a:lstStyle/>
          <a:p>
            <a:pPr algn="ctr">
              <a:buNone/>
            </a:pPr>
            <a:r>
              <a:rPr lang="ru-RU" b="1" i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«Теремок»</a:t>
            </a:r>
            <a:endParaRPr lang="ru-RU" b="1" i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142984"/>
            <a:ext cx="4038600" cy="5500726"/>
          </a:xfrm>
        </p:spPr>
        <p:txBody>
          <a:bodyPr/>
          <a:lstStyle/>
          <a:p>
            <a:pPr algn="ctr">
              <a:buNone/>
            </a:pPr>
            <a:r>
              <a:rPr lang="ru-RU" b="1" i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«Жучка»</a:t>
            </a:r>
            <a:endParaRPr lang="ru-RU" b="1" i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5" name="Рисунок 4" descr="C:\Users\Сумакова Елена\Desktop\фото к проекту\20180118_164321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 rot="5400000">
            <a:off x="71405" y="2071679"/>
            <a:ext cx="4857786" cy="40005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C:\Users\Сумакова Елена\Desktop\фото к проекту\20180118_165825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5400000">
            <a:off x="4179090" y="2107397"/>
            <a:ext cx="4857784" cy="3929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68280"/>
          </a:xfrm>
        </p:spPr>
        <p:txBody>
          <a:bodyPr/>
          <a:lstStyle/>
          <a:p>
            <a:r>
              <a:rPr lang="ru-RU" sz="2400" i="1" dirty="0" smtClean="0">
                <a:solidFill>
                  <a:srgbClr val="002060"/>
                </a:solidFill>
              </a:rPr>
              <a:t>НОД «Белкина забавы» (физическое развитие)</a:t>
            </a:r>
            <a:endParaRPr lang="ru-RU" sz="2400" i="1" dirty="0">
              <a:solidFill>
                <a:srgbClr val="002060"/>
              </a:solidFill>
            </a:endParaRPr>
          </a:p>
        </p:txBody>
      </p:sp>
      <p:pic>
        <p:nvPicPr>
          <p:cNvPr id="4" name="Рисунок 3" descr="C:\Users\Сумакова Елена\Desktop\фото к проекту\20180117_093059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 rot="5400000">
            <a:off x="-392941" y="1607331"/>
            <a:ext cx="5572164" cy="40719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C:\Users\Сумакова Елена\Desktop\фото к проекту\20180117_093438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5400000">
            <a:off x="3964774" y="1607333"/>
            <a:ext cx="5572169" cy="40719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11156"/>
          </a:xfrm>
        </p:spPr>
        <p:txBody>
          <a:bodyPr/>
          <a:lstStyle/>
          <a:p>
            <a:r>
              <a:rPr lang="ru-RU" sz="2800" i="1" dirty="0" smtClean="0">
                <a:solidFill>
                  <a:srgbClr val="002060"/>
                </a:solidFill>
              </a:rPr>
              <a:t>НОД Аппликация  с элементами рисования</a:t>
            </a:r>
            <a:br>
              <a:rPr lang="ru-RU" sz="2800" i="1" dirty="0" smtClean="0">
                <a:solidFill>
                  <a:srgbClr val="002060"/>
                </a:solidFill>
              </a:rPr>
            </a:br>
            <a:r>
              <a:rPr lang="ru-RU" sz="2400" i="1" dirty="0" smtClean="0">
                <a:solidFill>
                  <a:srgbClr val="002060"/>
                </a:solidFill>
              </a:rPr>
              <a:t>«Колобок на окошке»</a:t>
            </a:r>
            <a:br>
              <a:rPr lang="ru-RU" sz="2400" i="1" dirty="0" smtClean="0">
                <a:solidFill>
                  <a:srgbClr val="002060"/>
                </a:solidFill>
              </a:rPr>
            </a:br>
            <a:r>
              <a:rPr lang="ru-RU" sz="2400" i="1" dirty="0" smtClean="0">
                <a:solidFill>
                  <a:srgbClr val="002060"/>
                </a:solidFill>
              </a:rPr>
              <a:t>(художественное эстетическое развитие)</a:t>
            </a:r>
            <a:endParaRPr lang="ru-RU" sz="2400" i="1" dirty="0">
              <a:solidFill>
                <a:srgbClr val="002060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" name="Рисунок 6" descr="C:\Users\Сумакова Елена\Desktop\фото к проекту\20180119_120327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 rot="5400000">
            <a:off x="-285786" y="1714491"/>
            <a:ext cx="5500729" cy="43577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C:\Users\Сумакова Елена\Desktop\фото к проекту\20180119_121441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5400000">
            <a:off x="4000494" y="1857365"/>
            <a:ext cx="5500727" cy="40719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85794"/>
          </a:xfrm>
        </p:spPr>
        <p:txBody>
          <a:bodyPr/>
          <a:lstStyle/>
          <a:p>
            <a:r>
              <a:rPr lang="ru-RU" sz="3200" i="1" dirty="0" smtClean="0">
                <a:solidFill>
                  <a:srgbClr val="002060"/>
                </a:solidFill>
              </a:rPr>
              <a:t>НОД Конструирование по замыслу</a:t>
            </a:r>
            <a:br>
              <a:rPr lang="ru-RU" sz="3200" i="1" dirty="0" smtClean="0">
                <a:solidFill>
                  <a:srgbClr val="002060"/>
                </a:solidFill>
              </a:rPr>
            </a:br>
            <a:r>
              <a:rPr lang="ru-RU" sz="2800" i="1" dirty="0" smtClean="0">
                <a:solidFill>
                  <a:srgbClr val="002060"/>
                </a:solidFill>
              </a:rPr>
              <a:t>«Подарок любимому герою сказки»</a:t>
            </a:r>
            <a:endParaRPr lang="ru-RU" sz="2800" i="1" dirty="0">
              <a:solidFill>
                <a:srgbClr val="002060"/>
              </a:solidFill>
            </a:endParaRPr>
          </a:p>
        </p:txBody>
      </p:sp>
      <p:pic>
        <p:nvPicPr>
          <p:cNvPr id="3" name="Рисунок 2" descr="C:\Users\Сумакова Елена\Desktop\фото к проекту\20180112_165607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 rot="5400000">
            <a:off x="3929059" y="1571612"/>
            <a:ext cx="5643600" cy="43577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C:\Users\Сумакова Елена\Desktop\фото к проекту\20180112_165259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5400000">
            <a:off x="-571535" y="1643055"/>
            <a:ext cx="5643599" cy="4214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96842"/>
          </a:xfrm>
        </p:spPr>
        <p:txBody>
          <a:bodyPr/>
          <a:lstStyle/>
          <a:p>
            <a:r>
              <a:rPr lang="ru-RU" sz="3200" i="1" dirty="0" smtClean="0">
                <a:solidFill>
                  <a:srgbClr val="C00000"/>
                </a:solidFill>
              </a:rPr>
              <a:t>Выставка </a:t>
            </a:r>
            <a:r>
              <a:rPr lang="ru-RU" sz="2800" i="1" dirty="0" smtClean="0">
                <a:solidFill>
                  <a:srgbClr val="C00000"/>
                </a:solidFill>
              </a:rPr>
              <a:t/>
            </a:r>
            <a:br>
              <a:rPr lang="ru-RU" sz="2800" i="1" dirty="0" smtClean="0">
                <a:solidFill>
                  <a:srgbClr val="C00000"/>
                </a:solidFill>
              </a:rPr>
            </a:br>
            <a:r>
              <a:rPr lang="ru-RU" sz="2800" i="1" dirty="0" smtClean="0">
                <a:solidFill>
                  <a:srgbClr val="C00000"/>
                </a:solidFill>
              </a:rPr>
              <a:t>«Любимые сказки детей»</a:t>
            </a:r>
            <a:endParaRPr lang="ru-RU" sz="2800" i="1" dirty="0">
              <a:solidFill>
                <a:srgbClr val="C00000"/>
              </a:solidFill>
            </a:endParaRPr>
          </a:p>
        </p:txBody>
      </p:sp>
      <p:pic>
        <p:nvPicPr>
          <p:cNvPr id="4" name="Содержимое 3" descr="C:\Users\Сумакова Елена\Desktop\фото к проекту\20180119_083933.jpg"/>
          <p:cNvPicPr>
            <a:picLocks noGrp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 rot="5400000">
            <a:off x="1821637" y="321447"/>
            <a:ext cx="5715040" cy="7072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594"/>
          </a:xfrm>
        </p:spPr>
        <p:txBody>
          <a:bodyPr/>
          <a:lstStyle/>
          <a:p>
            <a:r>
              <a:rPr lang="ru-RU" sz="3200" i="1" dirty="0" smtClean="0">
                <a:solidFill>
                  <a:srgbClr val="C00000"/>
                </a:solidFill>
              </a:rPr>
              <a:t>Выставка</a:t>
            </a:r>
            <a:br>
              <a:rPr lang="ru-RU" sz="3200" i="1" dirty="0" smtClean="0">
                <a:solidFill>
                  <a:srgbClr val="C00000"/>
                </a:solidFill>
              </a:rPr>
            </a:br>
            <a:r>
              <a:rPr lang="ru-RU" sz="2800" i="1" dirty="0" smtClean="0">
                <a:solidFill>
                  <a:srgbClr val="C00000"/>
                </a:solidFill>
              </a:rPr>
              <a:t>«Книжки – малышки»</a:t>
            </a:r>
            <a:endParaRPr lang="ru-RU" sz="2800" i="1" dirty="0">
              <a:solidFill>
                <a:srgbClr val="C00000"/>
              </a:solidFill>
            </a:endParaRPr>
          </a:p>
        </p:txBody>
      </p:sp>
      <p:pic>
        <p:nvPicPr>
          <p:cNvPr id="3" name="Рисунок 2" descr="C:\Users\Сумакова Елена\Desktop\фото к проекту\20180119_095931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 rot="5400000">
            <a:off x="1785930" y="571468"/>
            <a:ext cx="5786454" cy="6786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71546"/>
          </a:xfrm>
        </p:spPr>
        <p:txBody>
          <a:bodyPr/>
          <a:lstStyle/>
          <a:p>
            <a:r>
              <a:rPr lang="ru-RU" sz="3200" i="1" dirty="0" smtClean="0">
                <a:solidFill>
                  <a:srgbClr val="FF0000"/>
                </a:solidFill>
              </a:rPr>
              <a:t>Фото – выставка</a:t>
            </a:r>
            <a:br>
              <a:rPr lang="ru-RU" sz="3200" i="1" dirty="0" smtClean="0">
                <a:solidFill>
                  <a:srgbClr val="FF0000"/>
                </a:solidFill>
              </a:rPr>
            </a:br>
            <a:r>
              <a:rPr lang="ru-RU" sz="2800" i="1" dirty="0" smtClean="0">
                <a:solidFill>
                  <a:srgbClr val="002060"/>
                </a:solidFill>
              </a:rPr>
              <a:t>«Читаем вместе»</a:t>
            </a:r>
            <a:endParaRPr lang="ru-RU" sz="3200" i="1" dirty="0">
              <a:solidFill>
                <a:srgbClr val="002060"/>
              </a:solidFill>
            </a:endParaRPr>
          </a:p>
        </p:txBody>
      </p:sp>
      <p:pic>
        <p:nvPicPr>
          <p:cNvPr id="3" name="Рисунок 2" descr="C:\Users\Сумакова Елена\Desktop\фото к проекту\image-0-02-04-86fde489af9feac9daa1be57ac2958db658d499affca4b1986c394fd24f5dbdb-V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71472" y="1643050"/>
            <a:ext cx="3929090" cy="46434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C:\Users\Сумакова Елена\Desktop\фото к проекту\image-0-02-04-1f4ac08ff7c1439bebe60e8a887a466766750a75f23c1d736f951ab0a780a0d2-V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643438" y="1643050"/>
            <a:ext cx="3929090" cy="46434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C:\Users\Сумакова Елена\Desktop\фото к проекту\image-0-02-05-7fd918ace64761958e7a1106ca79ce9d03b6408637fa653e4be2f119a5ef4e02-V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572000" y="214290"/>
            <a:ext cx="4286280" cy="357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C:\Users\Сумакова Елена\Desktop\фото к проекту\image-0-02-05-1d00b4e0e56302ef5a9cd719872a90176175d02a1ccdfcadd59abd3a401b3a52-V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85720" y="214290"/>
            <a:ext cx="4071966" cy="3643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C:\Users\Сумакова Елена\Desktop\фото к проекту\image-0-02-04-63e6f02cd545e32895c1feff820558a7de7827e2b3656a466f3b40f9fa1825ce-V.jpg"/>
          <p:cNvPicPr/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500166" y="3929066"/>
            <a:ext cx="6357982" cy="29289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i="1" dirty="0" smtClean="0">
                <a:solidFill>
                  <a:srgbClr val="C00000"/>
                </a:solidFill>
              </a:rPr>
              <a:t>Актуальность</a:t>
            </a:r>
            <a:endParaRPr lang="ru-RU" sz="3200" i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buNone/>
            </a:pPr>
            <a:r>
              <a:rPr lang="ru-RU" sz="2400" b="1" i="1" dirty="0" smtClean="0">
                <a:solidFill>
                  <a:srgbClr val="002060"/>
                </a:solidFill>
              </a:rPr>
              <a:t>    Сказка – древнейший жанр устного народного творчества. Она учит человека жить, вселяет в него оптимизм, веру в торжество добра и справедливости. За фантастикой и вымыслом скрываются реальные человеческие отношения. Отсюда и идет огромное воспитательное значение сказки. На сегодняшнем этапе жизни современного общества данная тема очень актуальна, поэтому решили реализовать данный проект с нашими малышами.</a:t>
            </a:r>
          </a:p>
          <a:p>
            <a:pPr>
              <a:buNone/>
            </a:pPr>
            <a:endParaRPr lang="ru-RU" sz="2400" i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i="1" dirty="0" smtClean="0">
                <a:solidFill>
                  <a:srgbClr val="C00000"/>
                </a:solidFill>
              </a:rPr>
              <a:t>Заключительный этап проекта</a:t>
            </a:r>
            <a:br>
              <a:rPr lang="ru-RU" sz="2800" i="1" dirty="0" smtClean="0">
                <a:solidFill>
                  <a:srgbClr val="C00000"/>
                </a:solidFill>
              </a:rPr>
            </a:br>
            <a:r>
              <a:rPr lang="ru-RU" sz="2400" i="1" dirty="0" smtClean="0">
                <a:solidFill>
                  <a:srgbClr val="002060"/>
                </a:solidFill>
              </a:rPr>
              <a:t>Инсценировка сказки «</a:t>
            </a:r>
            <a:r>
              <a:rPr lang="ru-RU" sz="2400" i="1" dirty="0" err="1" smtClean="0">
                <a:solidFill>
                  <a:srgbClr val="002060"/>
                </a:solidFill>
              </a:rPr>
              <a:t>Заюшкина</a:t>
            </a:r>
            <a:r>
              <a:rPr lang="ru-RU" sz="2400" i="1" dirty="0" smtClean="0">
                <a:solidFill>
                  <a:srgbClr val="002060"/>
                </a:solidFill>
              </a:rPr>
              <a:t> избушка»</a:t>
            </a:r>
            <a:endParaRPr lang="ru-RU" sz="2400" i="1" dirty="0">
              <a:solidFill>
                <a:srgbClr val="C00000"/>
              </a:solidFill>
            </a:endParaRPr>
          </a:p>
        </p:txBody>
      </p:sp>
      <p:pic>
        <p:nvPicPr>
          <p:cNvPr id="3" name="Рисунок 2" descr="C:\Users\Сумакова Елена\Desktop\фото к проекту\20180119_091516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107125" y="2178835"/>
            <a:ext cx="4929222" cy="3857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C:\Users\Сумакова Елена\Desktop\фото к проекту\20180119_092427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5400000">
            <a:off x="4179089" y="2178840"/>
            <a:ext cx="4929225" cy="3857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Сумакова Елена\Desktop\фото к проекту\20180119_091639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 rot="5400000">
            <a:off x="-142909" y="1428737"/>
            <a:ext cx="5214976" cy="40719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 descr="C:\Users\Сумакова Елена\Desktop\фото к проекту\20180119_091702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5400000">
            <a:off x="4107653" y="1464455"/>
            <a:ext cx="5214974" cy="4000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Сумакова Елена\Desktop\фото к проекту\20180119_091737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 rot="5400000">
            <a:off x="-178628" y="1321580"/>
            <a:ext cx="5214976" cy="4000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 descr="C:\Users\Сумакова Елена\Desktop\фото к проекту\20180119_091754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5400000">
            <a:off x="4071934" y="1285860"/>
            <a:ext cx="5214974" cy="40719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Сумакова Елена\Desktop\фото к проекту\20180119_091825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 rot="5400000">
            <a:off x="-250065" y="1250141"/>
            <a:ext cx="5429288" cy="4214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 descr="C:\Users\Сумакова Елена\Desktop\фото к проекту\20180119_091906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5400000">
            <a:off x="4049296" y="1308498"/>
            <a:ext cx="5429288" cy="4098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Сумакова Елена\Desktop\фото к проекту\20180119_092005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 rot="5400000">
            <a:off x="-250065" y="1393017"/>
            <a:ext cx="5429288" cy="40719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 descr="C:\Users\Сумакова Елена\Desktop\фото к проекту\20180119_092049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5400000">
            <a:off x="4036215" y="1321579"/>
            <a:ext cx="5357850" cy="41434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Сумакова Елена\Desktop\фото к проекту\20180119_092529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-35751" y="1393017"/>
            <a:ext cx="5072098" cy="41434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 descr="C:\Users\Сумакова Елена\Desktop\фото к проекту\20180119_092127 - копия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5400000">
            <a:off x="4179090" y="1464456"/>
            <a:ext cx="5072100" cy="4000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96842"/>
          </a:xfrm>
        </p:spPr>
        <p:txBody>
          <a:bodyPr/>
          <a:lstStyle/>
          <a:p>
            <a:r>
              <a:rPr lang="ru-RU" sz="3200" i="1" dirty="0" smtClean="0">
                <a:solidFill>
                  <a:srgbClr val="002060"/>
                </a:solidFill>
              </a:rPr>
              <a:t>Наши артисты</a:t>
            </a:r>
            <a:endParaRPr lang="ru-RU" sz="3200" i="1" dirty="0">
              <a:solidFill>
                <a:srgbClr val="002060"/>
              </a:solidFill>
            </a:endParaRPr>
          </a:p>
        </p:txBody>
      </p:sp>
      <p:pic>
        <p:nvPicPr>
          <p:cNvPr id="3" name="Рисунок 2" descr="C:\Users\Сумакова Елена\Desktop\фото к проекту\20180119_093157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 rot="5400000">
            <a:off x="1607335" y="892939"/>
            <a:ext cx="6143644" cy="57864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96842"/>
          </a:xfrm>
        </p:spPr>
        <p:txBody>
          <a:bodyPr/>
          <a:lstStyle/>
          <a:p>
            <a:r>
              <a:rPr lang="ru-RU" sz="2400" i="1" dirty="0" smtClean="0">
                <a:solidFill>
                  <a:srgbClr val="002060"/>
                </a:solidFill>
              </a:rPr>
              <a:t/>
            </a:r>
            <a:br>
              <a:rPr lang="ru-RU" sz="2400" i="1" dirty="0" smtClean="0">
                <a:solidFill>
                  <a:srgbClr val="002060"/>
                </a:solidFill>
              </a:rPr>
            </a:br>
            <a:endParaRPr lang="ru-RU" sz="2400" i="1" dirty="0">
              <a:solidFill>
                <a:srgbClr val="002060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457200" y="428604"/>
            <a:ext cx="8229600" cy="5697559"/>
          </a:xfrm>
        </p:spPr>
        <p:txBody>
          <a:bodyPr/>
          <a:lstStyle/>
          <a:p>
            <a:pPr algn="ctr">
              <a:buNone/>
            </a:pPr>
            <a:r>
              <a:rPr lang="ru-RU" sz="4000" i="1" dirty="0" smtClean="0">
                <a:solidFill>
                  <a:srgbClr val="C00000"/>
                </a:solidFill>
              </a:rPr>
              <a:t>Ожидаемые результаты: </a:t>
            </a:r>
          </a:p>
          <a:p>
            <a:pPr algn="ctr">
              <a:buNone/>
            </a:pPr>
            <a:endParaRPr lang="ru-RU" sz="2400" i="1" dirty="0" smtClean="0"/>
          </a:p>
          <a:p>
            <a:pPr marL="0" indent="0" algn="just">
              <a:spcBef>
                <a:spcPts val="0"/>
              </a:spcBef>
            </a:pPr>
            <a:r>
              <a:rPr lang="ru-RU" sz="2400" i="1" dirty="0" smtClean="0">
                <a:solidFill>
                  <a:srgbClr val="002060"/>
                </a:solidFill>
              </a:rPr>
              <a:t> дети проявляют интерес к участию в   показе сказок с помощью фигурок настольного кукольного театра;</a:t>
            </a:r>
          </a:p>
          <a:p>
            <a:pPr marL="0" indent="0" algn="just">
              <a:spcBef>
                <a:spcPts val="0"/>
              </a:spcBef>
            </a:pPr>
            <a:r>
              <a:rPr lang="ru-RU" sz="2400" i="1" dirty="0" smtClean="0">
                <a:solidFill>
                  <a:srgbClr val="002060"/>
                </a:solidFill>
              </a:rPr>
              <a:t> эмоционально откликаются на прочитанный воспитателем  текс сказок, активно отвечают на вопросы о последовательности событий в сказке, с интересом рассматривает иллюстрации к художественному произведению, рассуждают, приобретают умения решать проблемные ситуации, сопереживают героям сказок;</a:t>
            </a:r>
          </a:p>
          <a:p>
            <a:pPr marL="0" indent="0" algn="just">
              <a:spcBef>
                <a:spcPts val="0"/>
              </a:spcBef>
            </a:pPr>
            <a:r>
              <a:rPr lang="ru-RU" sz="2400" i="1" dirty="0" smtClean="0">
                <a:solidFill>
                  <a:srgbClr val="002060"/>
                </a:solidFill>
              </a:rPr>
              <a:t> проявляют умения и творческие способности в инсценировке сказок, в продуктивной деятельности.</a:t>
            </a:r>
          </a:p>
          <a:p>
            <a:pPr marL="0" indent="0" algn="just">
              <a:spcBef>
                <a:spcPts val="0"/>
              </a:spcBef>
            </a:pPr>
            <a:r>
              <a:rPr lang="ru-RU" sz="2400" i="1" dirty="0" smtClean="0">
                <a:solidFill>
                  <a:srgbClr val="002060"/>
                </a:solidFill>
              </a:rPr>
              <a:t> повысился уровень активности родителей  в участии в проектной деятельности.</a:t>
            </a:r>
          </a:p>
          <a:p>
            <a:endParaRPr lang="ru-RU" sz="2000" i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25602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Спасибо за внимание!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3" name="Рисунок 2" descr="C:\Users\Сумакова Елена\Desktop\фото к проекту\image-0-02-05-88bdb1f4c60b4109f2b835d054c8aac131395e7998fc849a9bce4fc0310b0286-V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214546" y="1571612"/>
            <a:ext cx="4676775" cy="5000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0"/>
            <a:ext cx="8229600" cy="6126163"/>
          </a:xfrm>
        </p:spPr>
        <p:txBody>
          <a:bodyPr/>
          <a:lstStyle/>
          <a:p>
            <a:pPr marL="0" indent="0" algn="just">
              <a:spcBef>
                <a:spcPts val="0"/>
              </a:spcBef>
              <a:buNone/>
            </a:pPr>
            <a:r>
              <a:rPr lang="ru-RU" sz="2400" b="1" i="1" dirty="0" smtClean="0">
                <a:solidFill>
                  <a:srgbClr val="002060"/>
                </a:solidFill>
                <a:cs typeface="Arial" pitchFamily="34" charset="0"/>
              </a:rPr>
              <a:t>Цель проекта: </a:t>
            </a:r>
            <a:r>
              <a:rPr lang="ru-RU" sz="2400" i="1" dirty="0" smtClean="0">
                <a:solidFill>
                  <a:srgbClr val="002060"/>
                </a:solidFill>
                <a:cs typeface="Arial" pitchFamily="34" charset="0"/>
              </a:rPr>
              <a:t>формировать интерес к русскому народному творчеству (сказкам); создание условий для активного использования сказок в творческой деятельности детей.</a:t>
            </a:r>
          </a:p>
          <a:p>
            <a:pPr>
              <a:buNone/>
            </a:pPr>
            <a:r>
              <a:rPr lang="ru-RU" sz="2400" b="1" i="1" dirty="0" smtClean="0">
                <a:solidFill>
                  <a:srgbClr val="002060"/>
                </a:solidFill>
                <a:cs typeface="Arial" pitchFamily="34" charset="0"/>
              </a:rPr>
              <a:t>Задачи:</a:t>
            </a:r>
            <a:endParaRPr lang="ru-RU" sz="2400" i="1" dirty="0" smtClean="0">
              <a:solidFill>
                <a:srgbClr val="002060"/>
              </a:solidFill>
              <a:cs typeface="Arial" pitchFamily="34" charset="0"/>
            </a:endParaRPr>
          </a:p>
          <a:p>
            <a:r>
              <a:rPr lang="ru-RU" sz="2400" i="1" dirty="0" smtClean="0">
                <a:solidFill>
                  <a:srgbClr val="002060"/>
                </a:solidFill>
                <a:cs typeface="Arial" pitchFamily="34" charset="0"/>
              </a:rPr>
              <a:t>- расширять представления о сказках;</a:t>
            </a:r>
          </a:p>
          <a:p>
            <a:r>
              <a:rPr lang="ru-RU" sz="2400" i="1" dirty="0" smtClean="0">
                <a:solidFill>
                  <a:srgbClr val="002060"/>
                </a:solidFill>
                <a:cs typeface="Arial" pitchFamily="34" charset="0"/>
              </a:rPr>
              <a:t>- формировать нравственное представление детей на эмоционально-чувственной основе через содержание сказок;</a:t>
            </a:r>
          </a:p>
          <a:p>
            <a:r>
              <a:rPr lang="ru-RU" sz="2400" i="1" dirty="0" smtClean="0">
                <a:solidFill>
                  <a:srgbClr val="002060"/>
                </a:solidFill>
                <a:cs typeface="Arial" pitchFamily="34" charset="0"/>
              </a:rPr>
              <a:t>- учить детей слушать, слышать, рассуждать, развивать умения применять свои знания в беседе, добиваться связных высказываний;</a:t>
            </a:r>
          </a:p>
          <a:p>
            <a:r>
              <a:rPr lang="ru-RU" sz="2400" i="1" dirty="0" smtClean="0">
                <a:solidFill>
                  <a:srgbClr val="002060"/>
                </a:solidFill>
                <a:cs typeface="Arial" pitchFamily="34" charset="0"/>
              </a:rPr>
              <a:t>- формировать умение инсценировать эпизоды сказок</a:t>
            </a:r>
            <a:r>
              <a:rPr lang="ru-RU" sz="2400" b="1" i="1" dirty="0" smtClean="0">
                <a:solidFill>
                  <a:srgbClr val="002060"/>
                </a:solidFill>
                <a:cs typeface="Arial" pitchFamily="34" charset="0"/>
              </a:rPr>
              <a:t>,</a:t>
            </a:r>
            <a:r>
              <a:rPr lang="ru-RU" sz="2400" i="1" dirty="0" smtClean="0">
                <a:solidFill>
                  <a:srgbClr val="002060"/>
                </a:solidFill>
                <a:cs typeface="Arial" pitchFamily="34" charset="0"/>
              </a:rPr>
              <a:t> показывать сказки с помощью разных видов театра.</a:t>
            </a:r>
          </a:p>
          <a:p>
            <a:r>
              <a:rPr lang="ru-RU" sz="2400" i="1" dirty="0" smtClean="0">
                <a:solidFill>
                  <a:srgbClr val="002060"/>
                </a:solidFill>
                <a:cs typeface="Arial" pitchFamily="34" charset="0"/>
              </a:rPr>
              <a:t>- развивать у детей  речь, обогащать словарь детей, отображать свои впечатления в продуктивных видах деятельности;</a:t>
            </a:r>
          </a:p>
          <a:p>
            <a:r>
              <a:rPr lang="ru-RU" sz="2400" i="1" dirty="0" smtClean="0">
                <a:solidFill>
                  <a:srgbClr val="002060"/>
                </a:solidFill>
                <a:cs typeface="Arial" pitchFamily="34" charset="0"/>
              </a:rPr>
              <a:t>- развивать у детей творческие способности, воображение, фантазию;</a:t>
            </a:r>
          </a:p>
          <a:p>
            <a:r>
              <a:rPr lang="ru-RU" sz="2400" i="1" dirty="0" smtClean="0">
                <a:solidFill>
                  <a:srgbClr val="002060"/>
                </a:solidFill>
                <a:cs typeface="Arial" pitchFamily="34" charset="0"/>
              </a:rPr>
              <a:t>- воспитывать дружеские доброжелательные отношения между детьми и родителями.</a:t>
            </a:r>
          </a:p>
          <a:p>
            <a:pPr marL="0" indent="0" algn="just">
              <a:spcBef>
                <a:spcPts val="0"/>
              </a:spcBef>
              <a:buNone/>
            </a:pPr>
            <a:endParaRPr lang="ru-RU" sz="1800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457200" y="214290"/>
            <a:ext cx="8229600" cy="5911873"/>
          </a:xfrm>
        </p:spPr>
        <p:txBody>
          <a:bodyPr/>
          <a:lstStyle/>
          <a:p>
            <a:pPr algn="ctr">
              <a:buNone/>
            </a:pPr>
            <a:r>
              <a:rPr lang="ru-RU" sz="2200" b="1" i="1" dirty="0" smtClean="0">
                <a:solidFill>
                  <a:srgbClr val="003399"/>
                </a:solidFill>
              </a:rPr>
              <a:t>Участники проекта</a:t>
            </a:r>
          </a:p>
          <a:p>
            <a:pPr algn="just">
              <a:buNone/>
            </a:pPr>
            <a:r>
              <a:rPr lang="ru-RU" sz="2200" i="1" dirty="0" smtClean="0"/>
              <a:t>     </a:t>
            </a:r>
            <a:r>
              <a:rPr lang="ru-RU" sz="2200" i="1" dirty="0" smtClean="0">
                <a:solidFill>
                  <a:srgbClr val="002060"/>
                </a:solidFill>
              </a:rPr>
              <a:t>воспитатель, помощник воспитателя, дети, родители (законные представители).</a:t>
            </a:r>
          </a:p>
          <a:p>
            <a:pPr algn="just">
              <a:buNone/>
            </a:pPr>
            <a:r>
              <a:rPr lang="ru-RU" sz="2200" b="1" i="1" dirty="0" smtClean="0">
                <a:solidFill>
                  <a:srgbClr val="002060"/>
                </a:solidFill>
              </a:rPr>
              <a:t>     </a:t>
            </a:r>
            <a:r>
              <a:rPr lang="ru-RU" sz="2200" i="1" dirty="0" smtClean="0">
                <a:solidFill>
                  <a:srgbClr val="002060"/>
                </a:solidFill>
              </a:rPr>
              <a:t>Срок реализации проекта: неделя с 15.01.- 19.01.2018г</a:t>
            </a:r>
            <a:r>
              <a:rPr lang="ru-RU" sz="2200" b="1" i="1" dirty="0" smtClean="0">
                <a:solidFill>
                  <a:srgbClr val="002060"/>
                </a:solidFill>
              </a:rPr>
              <a:t>.</a:t>
            </a:r>
          </a:p>
          <a:p>
            <a:pPr algn="ctr">
              <a:buNone/>
            </a:pPr>
            <a:r>
              <a:rPr lang="ru-RU" sz="2200" b="1" i="1" dirty="0" smtClean="0">
                <a:solidFill>
                  <a:srgbClr val="002060"/>
                </a:solidFill>
              </a:rPr>
              <a:t>   Принципы работы</a:t>
            </a:r>
            <a:r>
              <a:rPr lang="ru-RU" sz="2200" i="1" dirty="0" smtClean="0">
                <a:solidFill>
                  <a:srgbClr val="002060"/>
                </a:solidFill>
              </a:rPr>
              <a:t>:</a:t>
            </a:r>
          </a:p>
          <a:p>
            <a:pPr algn="just"/>
            <a:r>
              <a:rPr lang="ru-RU" sz="2200" i="1" dirty="0" smtClean="0">
                <a:solidFill>
                  <a:srgbClr val="002060"/>
                </a:solidFill>
              </a:rPr>
              <a:t>системный подход;</a:t>
            </a:r>
          </a:p>
          <a:p>
            <a:pPr algn="just"/>
            <a:r>
              <a:rPr lang="ru-RU" sz="2200" i="1" dirty="0" smtClean="0">
                <a:solidFill>
                  <a:srgbClr val="002060"/>
                </a:solidFill>
              </a:rPr>
              <a:t>планомерность и непрерывность;</a:t>
            </a:r>
          </a:p>
          <a:p>
            <a:pPr algn="just"/>
            <a:r>
              <a:rPr lang="ru-RU" sz="2200" i="1" dirty="0" smtClean="0">
                <a:solidFill>
                  <a:srgbClr val="002060"/>
                </a:solidFill>
              </a:rPr>
              <a:t>развивающий характер обучения с учетом возрастных и индивидуальных особенностей ребенка.</a:t>
            </a:r>
            <a:endParaRPr lang="ru-RU" sz="2200" b="1" i="1" dirty="0" smtClean="0">
              <a:solidFill>
                <a:srgbClr val="002060"/>
              </a:solidFill>
            </a:endParaRPr>
          </a:p>
          <a:p>
            <a:pPr algn="ctr">
              <a:buNone/>
            </a:pPr>
            <a:r>
              <a:rPr lang="ru-RU" sz="2200" b="1" i="1" dirty="0" smtClean="0">
                <a:solidFill>
                  <a:srgbClr val="002060"/>
                </a:solidFill>
              </a:rPr>
              <a:t>      Педагогические приёмы:</a:t>
            </a:r>
          </a:p>
          <a:p>
            <a:pPr algn="just"/>
            <a:r>
              <a:rPr lang="ru-RU" sz="2200" b="1" i="1" dirty="0" smtClean="0">
                <a:solidFill>
                  <a:srgbClr val="002060"/>
                </a:solidFill>
              </a:rPr>
              <a:t>с детьми: </a:t>
            </a:r>
            <a:r>
              <a:rPr lang="ru-RU" sz="2200" i="1" dirty="0" smtClean="0">
                <a:solidFill>
                  <a:srgbClr val="002060"/>
                </a:solidFill>
              </a:rPr>
              <a:t>непрерывно-образовательная деятельность</a:t>
            </a:r>
            <a:r>
              <a:rPr lang="ru-RU" sz="2200" b="1" i="1" dirty="0" smtClean="0">
                <a:solidFill>
                  <a:srgbClr val="002060"/>
                </a:solidFill>
              </a:rPr>
              <a:t>, </a:t>
            </a:r>
            <a:r>
              <a:rPr lang="ru-RU" sz="2200" i="1" dirty="0" smtClean="0">
                <a:solidFill>
                  <a:srgbClr val="002060"/>
                </a:solidFill>
              </a:rPr>
              <a:t>подвижные игры</a:t>
            </a:r>
            <a:r>
              <a:rPr lang="ru-RU" sz="2200" b="1" i="1" dirty="0" smtClean="0">
                <a:solidFill>
                  <a:srgbClr val="002060"/>
                </a:solidFill>
              </a:rPr>
              <a:t>, </a:t>
            </a:r>
            <a:r>
              <a:rPr lang="ru-RU" sz="2200" i="1" dirty="0" smtClean="0">
                <a:solidFill>
                  <a:srgbClr val="002060"/>
                </a:solidFill>
              </a:rPr>
              <a:t>дидактические игры</a:t>
            </a:r>
            <a:r>
              <a:rPr lang="ru-RU" sz="2200" b="1" i="1" dirty="0" smtClean="0">
                <a:solidFill>
                  <a:srgbClr val="002060"/>
                </a:solidFill>
              </a:rPr>
              <a:t>, </a:t>
            </a:r>
            <a:r>
              <a:rPr lang="ru-RU" sz="2200" i="1" dirty="0" smtClean="0">
                <a:solidFill>
                  <a:srgbClr val="002060"/>
                </a:solidFill>
              </a:rPr>
              <a:t>пальчиковые игры, театрализованные игры, игровые образовательные ситуации,</a:t>
            </a:r>
            <a:r>
              <a:rPr lang="ru-RU" sz="2200" b="1" i="1" dirty="0" smtClean="0">
                <a:solidFill>
                  <a:srgbClr val="002060"/>
                </a:solidFill>
              </a:rPr>
              <a:t> </a:t>
            </a:r>
            <a:r>
              <a:rPr lang="ru-RU" sz="2200" i="1" dirty="0" smtClean="0">
                <a:solidFill>
                  <a:srgbClr val="002060"/>
                </a:solidFill>
              </a:rPr>
              <a:t>изобразительная деятельность,</a:t>
            </a:r>
            <a:r>
              <a:rPr lang="ru-RU" sz="2200" b="1" i="1" dirty="0" smtClean="0">
                <a:solidFill>
                  <a:srgbClr val="002060"/>
                </a:solidFill>
              </a:rPr>
              <a:t> </a:t>
            </a:r>
            <a:r>
              <a:rPr lang="ru-RU" sz="2200" i="1" dirty="0" smtClean="0">
                <a:solidFill>
                  <a:srgbClr val="002060"/>
                </a:solidFill>
              </a:rPr>
              <a:t>чтение художественной литературы, загадки.</a:t>
            </a:r>
          </a:p>
          <a:p>
            <a:pPr algn="just"/>
            <a:r>
              <a:rPr lang="ru-RU" sz="2200" b="1" i="1" dirty="0" smtClean="0">
                <a:solidFill>
                  <a:srgbClr val="002060"/>
                </a:solidFill>
              </a:rPr>
              <a:t>с родителями: </a:t>
            </a:r>
            <a:r>
              <a:rPr lang="ru-RU" sz="2200" i="1" dirty="0" smtClean="0">
                <a:solidFill>
                  <a:srgbClr val="002060"/>
                </a:solidFill>
              </a:rPr>
              <a:t>консультации, беседы, фото – отчеты в виде слайд шоу, выставки работ детей и родителей.</a:t>
            </a:r>
          </a:p>
          <a:p>
            <a:pPr algn="just"/>
            <a:endParaRPr lang="ru-RU" sz="2200" i="1" dirty="0" smtClean="0">
              <a:solidFill>
                <a:srgbClr val="002060"/>
              </a:solidFill>
            </a:endParaRPr>
          </a:p>
          <a:p>
            <a:endParaRPr lang="ru-RU" sz="24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i="1" dirty="0" smtClean="0">
                <a:solidFill>
                  <a:srgbClr val="C00000"/>
                </a:solidFill>
              </a:rPr>
              <a:t>Этапы реализации проекта</a:t>
            </a:r>
            <a:endParaRPr lang="ru-RU" sz="2800" i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214422"/>
            <a:ext cx="4038600" cy="4911741"/>
          </a:xfrm>
        </p:spPr>
        <p:txBody>
          <a:bodyPr/>
          <a:lstStyle/>
          <a:p>
            <a:pPr algn="ctr">
              <a:buNone/>
            </a:pPr>
            <a:r>
              <a:rPr lang="ru-RU" b="1" i="1" dirty="0" smtClean="0">
                <a:solidFill>
                  <a:srgbClr val="0070C0"/>
                </a:solidFill>
              </a:rPr>
              <a:t>Подготовительный:</a:t>
            </a:r>
          </a:p>
          <a:p>
            <a:pPr algn="just"/>
            <a:r>
              <a:rPr lang="ru-RU" sz="2400" i="1" dirty="0" smtClean="0">
                <a:solidFill>
                  <a:srgbClr val="002060"/>
                </a:solidFill>
              </a:rPr>
              <a:t>анализ и обобщение научно-методической, специальной литературы по реализации проекта, подготовка материала к проекту (конспекты НОД, дидактический материал и др.);</a:t>
            </a:r>
          </a:p>
          <a:p>
            <a:pPr algn="just"/>
            <a:r>
              <a:rPr lang="ru-RU" sz="2400" i="1" dirty="0" smtClean="0">
                <a:solidFill>
                  <a:srgbClr val="002060"/>
                </a:solidFill>
              </a:rPr>
              <a:t>Сообщение и беседа с родителями о создании совместного проекта «В гостях у сказки», приобщение родителей к участию в проекте.</a:t>
            </a:r>
          </a:p>
          <a:p>
            <a:pPr>
              <a:buNone/>
            </a:pPr>
            <a:endParaRPr lang="ru-RU" b="1" i="1" dirty="0">
              <a:solidFill>
                <a:srgbClr val="0070C0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214422"/>
            <a:ext cx="4038600" cy="4911741"/>
          </a:xfrm>
        </p:spPr>
        <p:txBody>
          <a:bodyPr/>
          <a:lstStyle/>
          <a:p>
            <a:pPr algn="ctr">
              <a:buNone/>
            </a:pPr>
            <a:r>
              <a:rPr lang="ru-RU" b="1" i="1" dirty="0" smtClean="0">
                <a:solidFill>
                  <a:srgbClr val="0070C0"/>
                </a:solidFill>
              </a:rPr>
              <a:t>Основной:</a:t>
            </a:r>
          </a:p>
          <a:p>
            <a:pPr algn="just"/>
            <a:r>
              <a:rPr lang="ru-RU" sz="2400" i="1" dirty="0" smtClean="0">
                <a:solidFill>
                  <a:srgbClr val="002060"/>
                </a:solidFill>
              </a:rPr>
              <a:t>проведение работы с детьми по плану в различных видах деятельности;</a:t>
            </a:r>
          </a:p>
          <a:p>
            <a:pPr algn="just"/>
            <a:r>
              <a:rPr lang="ru-RU" sz="2400" i="1" dirty="0" smtClean="0">
                <a:solidFill>
                  <a:srgbClr val="002060"/>
                </a:solidFill>
              </a:rPr>
              <a:t>консультация для родителей «Сказка в жизни ребёнка»; </a:t>
            </a:r>
          </a:p>
          <a:p>
            <a:pPr algn="just"/>
            <a:r>
              <a:rPr lang="ru-RU" sz="2400" i="1" dirty="0" smtClean="0">
                <a:solidFill>
                  <a:srgbClr val="002060"/>
                </a:solidFill>
              </a:rPr>
              <a:t>выставка работ детей по изобразительной деятельности;</a:t>
            </a:r>
          </a:p>
          <a:p>
            <a:pPr algn="just"/>
            <a:r>
              <a:rPr lang="ru-RU" sz="2400" i="1" dirty="0" smtClean="0">
                <a:solidFill>
                  <a:srgbClr val="002060"/>
                </a:solidFill>
              </a:rPr>
              <a:t> выставка книжек-малышек;</a:t>
            </a:r>
          </a:p>
          <a:p>
            <a:pPr algn="just"/>
            <a:r>
              <a:rPr lang="ru-RU" sz="2400" i="1" dirty="0" smtClean="0">
                <a:solidFill>
                  <a:srgbClr val="002060"/>
                </a:solidFill>
              </a:rPr>
              <a:t>фото - выставка «Читаем вместе» </a:t>
            </a:r>
          </a:p>
          <a:p>
            <a:pPr algn="just"/>
            <a:endParaRPr lang="ru-RU" sz="2000" b="1" i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96974"/>
          </a:xfrm>
        </p:spPr>
        <p:txBody>
          <a:bodyPr/>
          <a:lstStyle/>
          <a:p>
            <a:r>
              <a:rPr lang="ru-RU" sz="3200" i="1" dirty="0" smtClean="0">
                <a:solidFill>
                  <a:srgbClr val="C00000"/>
                </a:solidFill>
              </a:rPr>
              <a:t>Основной этап реализации проекта</a:t>
            </a:r>
            <a:br>
              <a:rPr lang="ru-RU" sz="3200" i="1" dirty="0" smtClean="0">
                <a:solidFill>
                  <a:srgbClr val="C00000"/>
                </a:solidFill>
              </a:rPr>
            </a:br>
            <a:r>
              <a:rPr lang="ru-RU" sz="2800" i="1" dirty="0" smtClean="0">
                <a:solidFill>
                  <a:srgbClr val="002060"/>
                </a:solidFill>
              </a:rPr>
              <a:t>Рассказывание сказок по сюжетным картинкам</a:t>
            </a:r>
            <a:endParaRPr lang="ru-RU" sz="3200" i="1" dirty="0">
              <a:solidFill>
                <a:srgbClr val="002060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2400" b="1" i="1" dirty="0" smtClean="0">
                <a:solidFill>
                  <a:srgbClr val="002060"/>
                </a:solidFill>
              </a:rPr>
              <a:t>                                         </a:t>
            </a:r>
            <a:r>
              <a:rPr lang="ru-RU" sz="2800" b="1" i="1" dirty="0" smtClean="0">
                <a:solidFill>
                  <a:schemeClr val="accent5">
                    <a:lumMod val="50000"/>
                  </a:schemeClr>
                </a:solidFill>
              </a:rPr>
              <a:t>«Колобок»   </a:t>
            </a:r>
          </a:p>
          <a:p>
            <a:pPr algn="ctr">
              <a:buNone/>
            </a:pPr>
            <a:r>
              <a:rPr lang="ru-RU" sz="2400" b="1" i="1" dirty="0" smtClean="0">
                <a:solidFill>
                  <a:srgbClr val="002060"/>
                </a:solidFill>
              </a:rPr>
              <a:t>                            </a:t>
            </a:r>
            <a:endParaRPr lang="ru-RU" sz="2400" b="1" i="1" dirty="0">
              <a:solidFill>
                <a:srgbClr val="002060"/>
              </a:solidFill>
            </a:endParaRPr>
          </a:p>
        </p:txBody>
      </p:sp>
      <p:pic>
        <p:nvPicPr>
          <p:cNvPr id="5" name="Рисунок 4" descr="C:\Users\Сумакова Елена\Desktop\фото к проекту\20180116_093018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 rot="5400000">
            <a:off x="535753" y="2250273"/>
            <a:ext cx="2214578" cy="2000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C:\Users\Сумакова Елена\Desktop\фото к проекту\20180116_093052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5400000">
            <a:off x="2714612" y="2285992"/>
            <a:ext cx="2214578" cy="1928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C:\Users\Сумакова Елена\Desktop\фото к проекту\20180116_093135.jpg"/>
          <p:cNvPicPr/>
          <p:nvPr/>
        </p:nvPicPr>
        <p:blipFill>
          <a:blip r:embed="rId4" cstate="screen"/>
          <a:srcRect/>
          <a:stretch>
            <a:fillRect/>
          </a:stretch>
        </p:blipFill>
        <p:spPr bwMode="auto">
          <a:xfrm rot="5400000">
            <a:off x="4762197" y="2310112"/>
            <a:ext cx="2214580" cy="18805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C:\Users\Сумакова Елена\Desktop\фото к проекту\20180116_093202.jpg"/>
          <p:cNvPicPr/>
          <p:nvPr/>
        </p:nvPicPr>
        <p:blipFill>
          <a:blip r:embed="rId5" cstate="screen"/>
          <a:srcRect/>
          <a:stretch>
            <a:fillRect/>
          </a:stretch>
        </p:blipFill>
        <p:spPr bwMode="auto">
          <a:xfrm rot="5400000">
            <a:off x="6795939" y="2348071"/>
            <a:ext cx="2214579" cy="18046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C:\Users\Сумакова Елена\Desktop\фото к проекту\20180116_093232.jpg"/>
          <p:cNvPicPr/>
          <p:nvPr/>
        </p:nvPicPr>
        <p:blipFill>
          <a:blip r:embed="rId6" cstate="screen"/>
          <a:srcRect/>
          <a:stretch>
            <a:fillRect/>
          </a:stretch>
        </p:blipFill>
        <p:spPr bwMode="auto">
          <a:xfrm rot="5400000">
            <a:off x="535751" y="4536291"/>
            <a:ext cx="2214581" cy="2000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 descr="C:\Users\Сумакова Елена\Desktop\фото к проекту\20180116_093326.jpg"/>
          <p:cNvPicPr/>
          <p:nvPr/>
        </p:nvPicPr>
        <p:blipFill>
          <a:blip r:embed="rId7" cstate="screen"/>
          <a:srcRect/>
          <a:stretch>
            <a:fillRect/>
          </a:stretch>
        </p:blipFill>
        <p:spPr bwMode="auto">
          <a:xfrm rot="5400000">
            <a:off x="2693810" y="4551208"/>
            <a:ext cx="2256177" cy="19288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Рисунок 12" descr="C:\Users\Сумакова Елена\Desktop\фото к проекту\20180116_093758.jpg"/>
          <p:cNvPicPr/>
          <p:nvPr/>
        </p:nvPicPr>
        <p:blipFill>
          <a:blip r:embed="rId8" cstate="screen"/>
          <a:srcRect/>
          <a:stretch>
            <a:fillRect/>
          </a:stretch>
        </p:blipFill>
        <p:spPr bwMode="auto">
          <a:xfrm rot="5400000">
            <a:off x="6836591" y="4593431"/>
            <a:ext cx="2185987" cy="18573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Рисунок 13" descr="C:\Users\Сумакова Елена\Desktop\фото к проекту\20180116_093416.jpg"/>
          <p:cNvPicPr/>
          <p:nvPr/>
        </p:nvPicPr>
        <p:blipFill>
          <a:blip r:embed="rId9" cstate="screen"/>
          <a:srcRect/>
          <a:stretch>
            <a:fillRect/>
          </a:stretch>
        </p:blipFill>
        <p:spPr bwMode="auto">
          <a:xfrm rot="5400000">
            <a:off x="4787686" y="4573383"/>
            <a:ext cx="2211833" cy="1928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i="1" dirty="0" smtClean="0">
                <a:solidFill>
                  <a:schemeClr val="accent3">
                    <a:lumMod val="10000"/>
                  </a:schemeClr>
                </a:solidFill>
              </a:rPr>
              <a:t>«Репка»</a:t>
            </a:r>
            <a:endParaRPr lang="ru-RU" sz="2800" i="1" dirty="0">
              <a:solidFill>
                <a:schemeClr val="accent3">
                  <a:lumMod val="10000"/>
                </a:schemeClr>
              </a:solidFill>
            </a:endParaRPr>
          </a:p>
        </p:txBody>
      </p:sp>
      <p:pic>
        <p:nvPicPr>
          <p:cNvPr id="3" name="Рисунок 2" descr="C:\Users\Сумакова Елена\Desktop\20180122_092818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 rot="5400000">
            <a:off x="163283" y="1479737"/>
            <a:ext cx="2500333" cy="19697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C:\Users\Сумакова Елена\Desktop\20180122_092845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5400000">
            <a:off x="2250265" y="1464455"/>
            <a:ext cx="2500330" cy="2000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C:\Users\Сумакова Елена\Desktop\20180122_092906.jpg"/>
          <p:cNvPicPr/>
          <p:nvPr/>
        </p:nvPicPr>
        <p:blipFill>
          <a:blip r:embed="rId4" cstate="screen"/>
          <a:srcRect/>
          <a:stretch>
            <a:fillRect/>
          </a:stretch>
        </p:blipFill>
        <p:spPr bwMode="auto">
          <a:xfrm rot="5400000">
            <a:off x="4357685" y="1500177"/>
            <a:ext cx="2500332" cy="1928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C:\Users\Сумакова Елена\Desktop\20180122_092917.jpg"/>
          <p:cNvPicPr/>
          <p:nvPr/>
        </p:nvPicPr>
        <p:blipFill>
          <a:blip r:embed="rId5" cstate="screen"/>
          <a:srcRect/>
          <a:stretch>
            <a:fillRect/>
          </a:stretch>
        </p:blipFill>
        <p:spPr bwMode="auto">
          <a:xfrm rot="5400000">
            <a:off x="6468780" y="1460783"/>
            <a:ext cx="2534491" cy="2041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D:\детский сад 2017-2018г.г\фото к проекту\20180117_101111.jpg"/>
          <p:cNvPicPr/>
          <p:nvPr/>
        </p:nvPicPr>
        <p:blipFill>
          <a:blip r:embed="rId6" cstate="screen"/>
          <a:srcRect/>
          <a:stretch>
            <a:fillRect/>
          </a:stretch>
        </p:blipFill>
        <p:spPr bwMode="auto">
          <a:xfrm rot="5400000">
            <a:off x="71404" y="4214817"/>
            <a:ext cx="2714644" cy="20002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D:\детский сад 2017-2018г.г\фото к проекту\20180117_101152.jpg"/>
          <p:cNvPicPr/>
          <p:nvPr/>
        </p:nvPicPr>
        <p:blipFill>
          <a:blip r:embed="rId7" cstate="screen"/>
          <a:srcRect/>
          <a:stretch>
            <a:fillRect/>
          </a:stretch>
        </p:blipFill>
        <p:spPr bwMode="auto">
          <a:xfrm rot="5400000">
            <a:off x="2214546" y="4286256"/>
            <a:ext cx="2643206" cy="1928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D:\детский сад 2017-2018г.г\фото к проекту\20180117_101217.jpg"/>
          <p:cNvPicPr/>
          <p:nvPr/>
        </p:nvPicPr>
        <p:blipFill>
          <a:blip r:embed="rId8" cstate="screen"/>
          <a:srcRect/>
          <a:stretch>
            <a:fillRect/>
          </a:stretch>
        </p:blipFill>
        <p:spPr bwMode="auto">
          <a:xfrm rot="5400000">
            <a:off x="4286248" y="4286257"/>
            <a:ext cx="2643204" cy="1928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D:\детский сад 2017-2018г.г\фото к проекту\20180117_101254.jpg"/>
          <p:cNvPicPr/>
          <p:nvPr/>
        </p:nvPicPr>
        <p:blipFill>
          <a:blip r:embed="rId9" cstate="screen"/>
          <a:srcRect/>
          <a:stretch>
            <a:fillRect/>
          </a:stretch>
        </p:blipFill>
        <p:spPr bwMode="auto">
          <a:xfrm rot="5400000">
            <a:off x="6465106" y="4250540"/>
            <a:ext cx="2643207" cy="2000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11156"/>
          </a:xfrm>
        </p:spPr>
        <p:txBody>
          <a:bodyPr/>
          <a:lstStyle/>
          <a:p>
            <a:r>
              <a:rPr lang="ru-RU" sz="3200" i="1" dirty="0" smtClean="0">
                <a:solidFill>
                  <a:srgbClr val="002060"/>
                </a:solidFill>
              </a:rPr>
              <a:t>Настольный театр «Репка»</a:t>
            </a:r>
            <a:endParaRPr lang="ru-RU" sz="3200" i="1" dirty="0">
              <a:solidFill>
                <a:srgbClr val="002060"/>
              </a:solidFill>
            </a:endParaRPr>
          </a:p>
        </p:txBody>
      </p:sp>
      <p:pic>
        <p:nvPicPr>
          <p:cNvPr id="3" name="Рисунок 2" descr="C:\Users\Сумакова Елена\Desktop\фото к проекту\20180119_095504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 rot="5400000">
            <a:off x="1607334" y="821501"/>
            <a:ext cx="6072206" cy="60007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594"/>
          </a:xfrm>
        </p:spPr>
        <p:txBody>
          <a:bodyPr/>
          <a:lstStyle/>
          <a:p>
            <a:r>
              <a:rPr lang="ru-RU" sz="3200" i="1" dirty="0" smtClean="0">
                <a:solidFill>
                  <a:srgbClr val="002060"/>
                </a:solidFill>
              </a:rPr>
              <a:t>Перчаточный театр «Курочка Ряба»</a:t>
            </a:r>
            <a:endParaRPr lang="ru-RU" sz="3200" i="1" dirty="0">
              <a:solidFill>
                <a:srgbClr val="002060"/>
              </a:solidFill>
            </a:endParaRPr>
          </a:p>
        </p:txBody>
      </p:sp>
      <p:pic>
        <p:nvPicPr>
          <p:cNvPr id="3" name="Рисунок 2" descr="C:\Users\Сумакова Елена\Desktop\фото к проекту\20180119_094253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 rot="5400000">
            <a:off x="1678772" y="1321567"/>
            <a:ext cx="6000768" cy="50720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чение">
  <a:themeElements>
    <a:clrScheme name="Течение 10">
      <a:dk1>
        <a:srgbClr val="4B2500"/>
      </a:dk1>
      <a:lt1>
        <a:srgbClr val="BDF9C7"/>
      </a:lt1>
      <a:dk2>
        <a:srgbClr val="A69564"/>
      </a:dk2>
      <a:lt2>
        <a:srgbClr val="EFDEAF"/>
      </a:lt2>
      <a:accent1>
        <a:srgbClr val="FFFFE3"/>
      </a:accent1>
      <a:accent2>
        <a:srgbClr val="BFBFA7"/>
      </a:accent2>
      <a:accent3>
        <a:srgbClr val="DBFBE0"/>
      </a:accent3>
      <a:accent4>
        <a:srgbClr val="3F1E00"/>
      </a:accent4>
      <a:accent5>
        <a:srgbClr val="FFFFEF"/>
      </a:accent5>
      <a:accent6>
        <a:srgbClr val="ADAD97"/>
      </a:accent6>
      <a:hlink>
        <a:srgbClr val="7B6D47"/>
      </a:hlink>
      <a:folHlink>
        <a:srgbClr val="A99D2F"/>
      </a:folHlink>
    </a:clrScheme>
    <a:fontScheme name="Течение">
      <a:majorFont>
        <a:latin typeface="Garamond"/>
        <a:ea typeface=""/>
        <a:cs typeface=""/>
      </a:majorFont>
      <a:minorFont>
        <a:latin typeface="Garamon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ечение 1">
        <a:dk1>
          <a:srgbClr val="000514"/>
        </a:dk1>
        <a:lt1>
          <a:srgbClr val="FFFFFF"/>
        </a:lt1>
        <a:dk2>
          <a:srgbClr val="003399"/>
        </a:dk2>
        <a:lt2>
          <a:srgbClr val="E5E5FF"/>
        </a:lt2>
        <a:accent1>
          <a:srgbClr val="0099CC"/>
        </a:accent1>
        <a:accent2>
          <a:srgbClr val="A886E0"/>
        </a:accent2>
        <a:accent3>
          <a:srgbClr val="AAADCA"/>
        </a:accent3>
        <a:accent4>
          <a:srgbClr val="DADADA"/>
        </a:accent4>
        <a:accent5>
          <a:srgbClr val="AACAE2"/>
        </a:accent5>
        <a:accent6>
          <a:srgbClr val="9879CB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2">
        <a:dk1>
          <a:srgbClr val="3E3E5C"/>
        </a:dk1>
        <a:lt1>
          <a:srgbClr val="FFFFFF"/>
        </a:lt1>
        <a:dk2>
          <a:srgbClr val="666699"/>
        </a:dk2>
        <a:lt2>
          <a:srgbClr val="DFDFE9"/>
        </a:lt2>
        <a:accent1>
          <a:srgbClr val="CC66FF"/>
        </a:accent1>
        <a:accent2>
          <a:srgbClr val="679ACD"/>
        </a:accent2>
        <a:accent3>
          <a:srgbClr val="B8B8CA"/>
        </a:accent3>
        <a:accent4>
          <a:srgbClr val="DADADA"/>
        </a:accent4>
        <a:accent5>
          <a:srgbClr val="E2B8FF"/>
        </a:accent5>
        <a:accent6>
          <a:srgbClr val="5D8BBA"/>
        </a:accent6>
        <a:hlink>
          <a:srgbClr val="CCE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3">
        <a:dk1>
          <a:srgbClr val="2A5400"/>
        </a:dk1>
        <a:lt1>
          <a:srgbClr val="FFFFFF"/>
        </a:lt1>
        <a:dk2>
          <a:srgbClr val="4A9400"/>
        </a:dk2>
        <a:lt2>
          <a:srgbClr val="BAE8BA"/>
        </a:lt2>
        <a:accent1>
          <a:srgbClr val="33CC33"/>
        </a:accent1>
        <a:accent2>
          <a:srgbClr val="99CC00"/>
        </a:accent2>
        <a:accent3>
          <a:srgbClr val="B1C8AA"/>
        </a:accent3>
        <a:accent4>
          <a:srgbClr val="DADADA"/>
        </a:accent4>
        <a:accent5>
          <a:srgbClr val="ADE2AD"/>
        </a:accent5>
        <a:accent6>
          <a:srgbClr val="8AB900"/>
        </a:accent6>
        <a:hlink>
          <a:srgbClr val="99FF33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4">
        <a:dk1>
          <a:srgbClr val="000000"/>
        </a:dk1>
        <a:lt1>
          <a:srgbClr val="FFFFFF"/>
        </a:lt1>
        <a:dk2>
          <a:srgbClr val="51596D"/>
        </a:dk2>
        <a:lt2>
          <a:srgbClr val="DDDDDD"/>
        </a:lt2>
        <a:accent1>
          <a:srgbClr val="787E8A"/>
        </a:accent1>
        <a:accent2>
          <a:srgbClr val="339966"/>
        </a:accent2>
        <a:accent3>
          <a:srgbClr val="B3B5BA"/>
        </a:accent3>
        <a:accent4>
          <a:srgbClr val="DADADA"/>
        </a:accent4>
        <a:accent5>
          <a:srgbClr val="BEC0C4"/>
        </a:accent5>
        <a:accent6>
          <a:srgbClr val="2D8A5C"/>
        </a:accent6>
        <a:hlink>
          <a:srgbClr val="00FFFF"/>
        </a:hlink>
        <a:folHlink>
          <a:srgbClr val="74B6D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5">
        <a:dk1>
          <a:srgbClr val="5C1F00"/>
        </a:dk1>
        <a:lt1>
          <a:srgbClr val="FFFFFF"/>
        </a:lt1>
        <a:dk2>
          <a:srgbClr val="8C0000"/>
        </a:dk2>
        <a:lt2>
          <a:srgbClr val="DFD293"/>
        </a:lt2>
        <a:accent1>
          <a:srgbClr val="FF6845"/>
        </a:accent1>
        <a:accent2>
          <a:srgbClr val="BE7960"/>
        </a:accent2>
        <a:accent3>
          <a:srgbClr val="C5AAAA"/>
        </a:accent3>
        <a:accent4>
          <a:srgbClr val="DADADA"/>
        </a:accent4>
        <a:accent5>
          <a:srgbClr val="FFB9B0"/>
        </a:accent5>
        <a:accent6>
          <a:srgbClr val="AC6D56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6">
        <a:dk1>
          <a:srgbClr val="5E4444"/>
        </a:dk1>
        <a:lt1>
          <a:srgbClr val="F7F3F3"/>
        </a:lt1>
        <a:dk2>
          <a:srgbClr val="8A6362"/>
        </a:dk2>
        <a:lt2>
          <a:srgbClr val="D8C1BA"/>
        </a:lt2>
        <a:accent1>
          <a:srgbClr val="CC6600"/>
        </a:accent1>
        <a:accent2>
          <a:srgbClr val="C16059"/>
        </a:accent2>
        <a:accent3>
          <a:srgbClr val="C4B7B7"/>
        </a:accent3>
        <a:accent4>
          <a:srgbClr val="D3D0D0"/>
        </a:accent4>
        <a:accent5>
          <a:srgbClr val="E2B8AA"/>
        </a:accent5>
        <a:accent6>
          <a:srgbClr val="AF5650"/>
        </a:accent6>
        <a:hlink>
          <a:srgbClr val="FFCC00"/>
        </a:hlink>
        <a:folHlink>
          <a:srgbClr val="CBB55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7">
        <a:dk1>
          <a:srgbClr val="7F6737"/>
        </a:dk1>
        <a:lt1>
          <a:srgbClr val="FFFFFF"/>
        </a:lt1>
        <a:dk2>
          <a:srgbClr val="BFA673"/>
        </a:dk2>
        <a:lt2>
          <a:srgbClr val="E6E3AA"/>
        </a:lt2>
        <a:accent1>
          <a:srgbClr val="FFCC00"/>
        </a:accent1>
        <a:accent2>
          <a:srgbClr val="808000"/>
        </a:accent2>
        <a:accent3>
          <a:srgbClr val="DCD0BC"/>
        </a:accent3>
        <a:accent4>
          <a:srgbClr val="DADADA"/>
        </a:accent4>
        <a:accent5>
          <a:srgbClr val="FFE2AA"/>
        </a:accent5>
        <a:accent6>
          <a:srgbClr val="737300"/>
        </a:accent6>
        <a:hlink>
          <a:srgbClr val="784700"/>
        </a:hlink>
        <a:folHlink>
          <a:srgbClr val="9A7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8">
        <a:dk1>
          <a:srgbClr val="4B2500"/>
        </a:dk1>
        <a:lt1>
          <a:srgbClr val="F9F0D3"/>
        </a:lt1>
        <a:dk2>
          <a:srgbClr val="A69564"/>
        </a:dk2>
        <a:lt2>
          <a:srgbClr val="EFDEAF"/>
        </a:lt2>
        <a:accent1>
          <a:srgbClr val="FFFFE3"/>
        </a:accent1>
        <a:accent2>
          <a:srgbClr val="BFBFA7"/>
        </a:accent2>
        <a:accent3>
          <a:srgbClr val="FBF6E6"/>
        </a:accent3>
        <a:accent4>
          <a:srgbClr val="3F1E00"/>
        </a:accent4>
        <a:accent5>
          <a:srgbClr val="FFFFEF"/>
        </a:accent5>
        <a:accent6>
          <a:srgbClr val="ADAD97"/>
        </a:accent6>
        <a:hlink>
          <a:srgbClr val="7B6D47"/>
        </a:hlink>
        <a:folHlink>
          <a:srgbClr val="A99D2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чение 9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CECFF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2D2D8A"/>
        </a:accent6>
        <a:hlink>
          <a:srgbClr val="6600FF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чение 10">
        <a:dk1>
          <a:srgbClr val="4B2500"/>
        </a:dk1>
        <a:lt1>
          <a:srgbClr val="BDF9C7"/>
        </a:lt1>
        <a:dk2>
          <a:srgbClr val="A69564"/>
        </a:dk2>
        <a:lt2>
          <a:srgbClr val="EFDEAF"/>
        </a:lt2>
        <a:accent1>
          <a:srgbClr val="FFFFE3"/>
        </a:accent1>
        <a:accent2>
          <a:srgbClr val="BFBFA7"/>
        </a:accent2>
        <a:accent3>
          <a:srgbClr val="DBFBE0"/>
        </a:accent3>
        <a:accent4>
          <a:srgbClr val="3F1E00"/>
        </a:accent4>
        <a:accent5>
          <a:srgbClr val="FFFFEF"/>
        </a:accent5>
        <a:accent6>
          <a:srgbClr val="ADAD97"/>
        </a:accent6>
        <a:hlink>
          <a:srgbClr val="7B6D47"/>
        </a:hlink>
        <a:folHlink>
          <a:srgbClr val="A99D2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Stream</Template>
  <TotalTime>763</TotalTime>
  <Words>405</Words>
  <Application>Microsoft Office PowerPoint</Application>
  <PresentationFormat>Экран (4:3)</PresentationFormat>
  <Paragraphs>68</Paragraphs>
  <Slides>28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29" baseType="lpstr">
      <vt:lpstr>Течение</vt:lpstr>
      <vt:lpstr>Муниципальное автономное дошкольное образовательное учреждение Центр развития ребенка – детский сад №23 «Сказка»</vt:lpstr>
      <vt:lpstr>Актуальность</vt:lpstr>
      <vt:lpstr>Слайд 3</vt:lpstr>
      <vt:lpstr>Слайд 4</vt:lpstr>
      <vt:lpstr>Этапы реализации проекта</vt:lpstr>
      <vt:lpstr>Основной этап реализации проекта Рассказывание сказок по сюжетным картинкам</vt:lpstr>
      <vt:lpstr>«Репка»</vt:lpstr>
      <vt:lpstr>Настольный театр «Репка»</vt:lpstr>
      <vt:lpstr>Перчаточный театр «Курочка Ряба»</vt:lpstr>
      <vt:lpstr>Артикуляционная гимнастика  Сказка  «Как Язычок лепил снеговика»</vt:lpstr>
      <vt:lpstr>Математическая игра  «Который по счету»</vt:lpstr>
      <vt:lpstr>Подвижные игры</vt:lpstr>
      <vt:lpstr>НОД «Белкина забавы» (физическое развитие)</vt:lpstr>
      <vt:lpstr>НОД Аппликация  с элементами рисования «Колобок на окошке» (художественное эстетическое развитие)</vt:lpstr>
      <vt:lpstr>НОД Конструирование по замыслу «Подарок любимому герою сказки»</vt:lpstr>
      <vt:lpstr>Выставка  «Любимые сказки детей»</vt:lpstr>
      <vt:lpstr>Выставка «Книжки – малышки»</vt:lpstr>
      <vt:lpstr>Фото – выставка «Читаем вместе»</vt:lpstr>
      <vt:lpstr>Слайд 19</vt:lpstr>
      <vt:lpstr>Заключительный этап проекта Инсценировка сказки «Заюшкина избушка»</vt:lpstr>
      <vt:lpstr>Слайд 21</vt:lpstr>
      <vt:lpstr>Слайд 22</vt:lpstr>
      <vt:lpstr>Слайд 23</vt:lpstr>
      <vt:lpstr>Слайд 24</vt:lpstr>
      <vt:lpstr>Слайд 25</vt:lpstr>
      <vt:lpstr>Наши артисты</vt:lpstr>
      <vt:lpstr> 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МАОУ ДС Сказка</dc:creator>
  <cp:lastModifiedBy>Сумакова Елена</cp:lastModifiedBy>
  <cp:revision>87</cp:revision>
  <dcterms:created xsi:type="dcterms:W3CDTF">2013-04-26T07:35:14Z</dcterms:created>
  <dcterms:modified xsi:type="dcterms:W3CDTF">2018-07-27T13:00:16Z</dcterms:modified>
</cp:coreProperties>
</file>