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68BEDF-9534-43B1-98FA-0055DE2B2453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DC77D1B-8BB2-4A7D-AA74-BE2E8E064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Игры на РАЗВИТИЕ ВНИМАНИЯ МЛАДШИХ ШКОЛЬНИКОВ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7150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899592" y="5085184"/>
            <a:ext cx="7992888" cy="150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indent="269875" algn="r" eaLnBrk="0" hangingPunct="0">
              <a:lnSpc>
                <a:spcPct val="90000"/>
              </a:lnSpc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18" charset="2"/>
              <a:buNone/>
              <a:tabLst>
                <a:tab pos="90488" algn="l"/>
              </a:tabLst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Составитель: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Зяблицкая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О.В.,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indent="269875" algn="r" eaLnBrk="0" hangingPunct="0">
              <a:lnSpc>
                <a:spcPct val="90000"/>
              </a:lnSpc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18" charset="2"/>
              <a:buNone/>
              <a:tabLst>
                <a:tab pos="90488" algn="l"/>
              </a:tabLst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 indent="269875" eaLnBrk="0" hangingPunct="0">
              <a:lnSpc>
                <a:spcPct val="90000"/>
              </a:lnSpc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18" charset="2"/>
              <a:buNone/>
              <a:tabLst>
                <a:tab pos="90488" algn="l"/>
              </a:tabLst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indent="269875" algn="ctr" eaLnBrk="0" hangingPunct="0">
              <a:lnSpc>
                <a:spcPct val="90000"/>
              </a:lnSpc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18" charset="2"/>
              <a:buNone/>
              <a:tabLst>
                <a:tab pos="90488" algn="l"/>
              </a:tabLst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Биробиджан</a:t>
            </a:r>
          </a:p>
          <a:p>
            <a:pPr indent="269875" algn="ctr" eaLnBrk="0" hangingPunct="0">
              <a:lnSpc>
                <a:spcPct val="90000"/>
              </a:lnSpc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18" charset="2"/>
              <a:buNone/>
              <a:tabLst>
                <a:tab pos="90488" algn="l"/>
              </a:tabLst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indent="269875" eaLnBrk="0" hangingPunct="0">
              <a:lnSpc>
                <a:spcPct val="90000"/>
              </a:lnSpc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18" charset="2"/>
              <a:buNone/>
              <a:tabLst>
                <a:tab pos="90488" algn="l"/>
              </a:tabLst>
            </a:pPr>
            <a:endParaRPr lang="ru-RU" sz="2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№9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Найди на чью удочку попалась рыбка?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b="5046"/>
          <a:stretch>
            <a:fillRect/>
          </a:stretch>
        </p:blipFill>
        <p:spPr bwMode="auto">
          <a:xfrm>
            <a:off x="2195736" y="1412776"/>
            <a:ext cx="547260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№10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764704"/>
            <a:ext cx="7848872" cy="548369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Помоги зайцу найти путь к вкусной морковке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268760"/>
            <a:ext cx="5256584" cy="514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33512" t="47270" r="16643" b="23308"/>
          <a:stretch>
            <a:fillRect/>
          </a:stretch>
        </p:blipFill>
        <p:spPr bwMode="auto">
          <a:xfrm>
            <a:off x="1259632" y="1916832"/>
            <a:ext cx="777686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№11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483696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Посчитай сколько раз встречается каждая буква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№12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Расставь буквы в алфавитном порядке:</a:t>
            </a:r>
          </a:p>
          <a:p>
            <a:pPr lvl="0" algn="ctr">
              <a:buNone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цкншзъйуегм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олбыихсячьв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рэщаёюжфдтп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 13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620688"/>
            <a:ext cx="7498080" cy="5483696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Нарисуй в тетради по клеточкам Слона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052736"/>
            <a:ext cx="5904656" cy="542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№14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Найди две одинаковых лошадки</a:t>
            </a:r>
          </a:p>
          <a:p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r>
              <a:rPr lang="ru-RU" sz="1800" dirty="0" smtClean="0"/>
              <a:t>Найди по два одинаковых предмета</a:t>
            </a:r>
            <a:endParaRPr lang="ru-RU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b="5282"/>
          <a:stretch>
            <a:fillRect/>
          </a:stretch>
        </p:blipFill>
        <p:spPr bwMode="auto">
          <a:xfrm>
            <a:off x="1331640" y="1988840"/>
            <a:ext cx="35687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17032"/>
            <a:ext cx="419464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348880"/>
            <a:ext cx="7681911" cy="954107"/>
          </a:xfrm>
          <a:prstGeom prst="rect">
            <a:avLst/>
          </a:prstGeom>
          <a:noFill/>
          <a:scene3d>
            <a:camera prst="orthographicFront"/>
            <a:lightRig rig="soft" dir="tl">
              <a:rot lat="0" lon="0" rev="0"/>
            </a:lightRig>
          </a:scene3d>
          <a:sp3d>
            <a:bevelT w="101600" prst="riblet"/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600" b="1" cap="none" spc="50" dirty="0" smtClean="0">
                <a:ln w="11430"/>
                <a:solidFill>
                  <a:srgbClr val="33CC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5600" b="1" cap="none" spc="50" dirty="0">
              <a:ln w="11430"/>
              <a:solidFill>
                <a:srgbClr val="33CC3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517232"/>
            <a:ext cx="7498080" cy="73116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Найди 8 отличий между двумя картинками «Вася ловит рыбу".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Внимательно посмотри на каждую деталь на обеих картинках т.к. различия могут быть в форме, могут быть лишние детали или что-то не дорисовано. Найдя отличия на двух картинках, отмечай их кружочками или цифрами, потом раскрась обе картинки. Отличия можешь раскрасить в разные цвета.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08720"/>
            <a:ext cx="60960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33256"/>
            <a:ext cx="7498080" cy="515144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Найди точно такой же чайник, как в рамке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b="4974"/>
          <a:stretch>
            <a:fillRect/>
          </a:stretch>
        </p:blipFill>
        <p:spPr bwMode="auto">
          <a:xfrm>
            <a:off x="2771800" y="1196752"/>
            <a:ext cx="439248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Перепиши без ошибок зашифрованные слова, а затем расшифруй их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анемереп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кору,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алокш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кинечу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акчур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ьлетичу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китсал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атрап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аксод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ьлефтроп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ланеп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акнецо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предложенных букв необходимо вычёркнуть вертикальной чертой буквы Ф, Ш, Ю, З.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неафюстжмпсвюкчффложбюрмфдлитгедишафялзихоюнзкиштвюфгрвкдуекбжяапрсоютбгемснбшрмфитявулкибюшлчбднхпгонбижюазбовехчюиелфвамюэмждектбшлмхпзиарвшудолбхдиомгрлязткежпсактднвтпршгмюнхдксунфмюлтпсрзшафчхдспояюиаждясуаенлжоячмжиеуахрсфсфяухиюкгепвхсфхчовт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в приведённых ниже рядах букв «спрятавшиеся» слова: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тскнигаетаатмдеревоктдочеловекгншо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ывпронсрвикапустаивсумкастмолококекр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юрозаерпионлнромашкаенсщкнигамыэя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вонгбыкиыпчсобакакошсоваеснауеккрачсф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звонокалваскшпеременаювнурокнаасру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61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№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расставь числа в порядке возрастания: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5, 8, 1, 6, 4, 12, 7, 2, 6, 8, 10, 4, 3, 9, 0, 11 </a:t>
            </a:r>
          </a:p>
          <a:p>
            <a:pPr marL="0" indent="0">
              <a:spcBef>
                <a:spcPts val="0"/>
              </a:spcBef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8, 5, 7, 18, 20, 11, 16, 8, 13, 8, 6, 19, 17, 15</a:t>
            </a:r>
          </a:p>
          <a:p>
            <a:pPr marL="0" indent="0">
              <a:spcBef>
                <a:spcPts val="0"/>
              </a:spcBef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17, 12, 14,16, 13, 6, 4, 8, 19, 0, 9, 3, 18, 11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 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найди 7 ошибок в приведенных ниже примерах: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/>
              <a:t>  2 + 4 = 5          5 + 2 = 7           8 – 4 = 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/>
              <a:t>  1 + 3 = 4          7 – 3 = 3            6 – 6 = 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/>
              <a:t>  11 – 3 = 9        19 – 1 = 18      15 + 2 = 16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/>
              <a:t>  5 + 1 = 6          15 – 9 = 7         3 + 10 = 13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/>
              <a:t>  4 + 4 = 8          11 + 8 = 20      7 + 5 = 12</a:t>
            </a: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№8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Раздели «склеенные» между собой слова: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апкадиванкошелекдеревогнездолунаводасолнцеветерзонтогоньвиноградплатьестулогурецложкастолкабачоккашамолокосапогиснегластиккарандашвелосипедпеременаурокчайвеснакошкарозалистокрадугамашинакранигрушкапоездкартасамолеттетрадьжукрадост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435</Words>
  <Application>Microsoft Office PowerPoint</Application>
  <PresentationFormat>Экран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Игры на РАЗВИТИЕ ВНИМАНИЯ МЛАДШИХ ШКОЛЬНИКОВ</vt:lpstr>
      <vt:lpstr>Игра №1</vt:lpstr>
      <vt:lpstr>Игра №2</vt:lpstr>
      <vt:lpstr>Игра №3</vt:lpstr>
      <vt:lpstr>Игра №4</vt:lpstr>
      <vt:lpstr>Игра №5</vt:lpstr>
      <vt:lpstr>Игра № 6</vt:lpstr>
      <vt:lpstr>Игра № 7</vt:lpstr>
      <vt:lpstr>Игра №8</vt:lpstr>
      <vt:lpstr>Игра №9</vt:lpstr>
      <vt:lpstr>Игра №10</vt:lpstr>
      <vt:lpstr>Игра №11</vt:lpstr>
      <vt:lpstr>Игра №12</vt:lpstr>
      <vt:lpstr>Игра № 13</vt:lpstr>
      <vt:lpstr>Игра №14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РАЗВИТИЕ ВНИМАНИЯ  У МЛАДШИХ ШКОЛЬНИКОВ</dc:title>
  <dc:creator>Boss</dc:creator>
  <cp:lastModifiedBy>Boss</cp:lastModifiedBy>
  <cp:revision>19</cp:revision>
  <dcterms:created xsi:type="dcterms:W3CDTF">2018-06-02T04:59:34Z</dcterms:created>
  <dcterms:modified xsi:type="dcterms:W3CDTF">2018-06-03T07:30:57Z</dcterms:modified>
</cp:coreProperties>
</file>