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</p:sldIdLst>
  <p:sldSz cx="9144000" cy="6858000" type="screen4x3"/>
  <p:notesSz cx="6858000" cy="9144000"/>
  <p:custDataLst>
    <p:tags r:id="rId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06123-4EB2-4D69-BBFE-44244E6BA5B4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1" y="2924944"/>
            <a:ext cx="2950483" cy="393305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947636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«Вместе весело шагать по</a:t>
            </a:r>
            <a:endParaRPr lang="ru-RU" sz="72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melia_DG" pitchFamily="2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643174" y="2857496"/>
            <a:ext cx="6044682" cy="185738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просторам…»</a:t>
            </a:r>
            <a:endParaRPr lang="ru-RU" sz="72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melia_DG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0" y="3423846"/>
            <a:ext cx="2576218" cy="343415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85852" y="500042"/>
            <a:ext cx="76438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Известно, маленький человек – деятель! И деятельность его выражается, прежде всего, в движениях. И первые представления о мире приходят к ребенку через движения. Чем они разнообразнее, тем больше информации поступает в мозг, тем интенсивнее интеллектуальное развитие. </a:t>
            </a:r>
          </a:p>
          <a:p>
            <a:pPr algn="ctr"/>
            <a:r>
              <a:rPr lang="ru-RU" sz="2400" dirty="0" smtClean="0"/>
              <a:t>Одним из средств физического воспитания являются прогулки-походы, в ходе которых развиваются физические качества, формируется потребность в движениях, развиваются любознательность, инициатива, творчество, трудолюбие и самостоятельность, морально-волевые качества, дружеские взаимоотношения между детьми и родителями.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7222" y="3356992"/>
            <a:ext cx="2626370" cy="350100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71538" y="197346"/>
            <a:ext cx="78581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Прогулки-походы выходного дня помогают восполнить недостатки общения родителей и педагогов. В семейных прогулках-походах важную роль играют отцы. Их участие в прогулках разноплановое – заботливые костровые, сильные и ловкие, строгие, но доброжелательные. Часто дети даже не представляют, что их мамы и папы умеют играть в футбол, волейбол, что они когда-то занимались спортом. Увидев родителей в новой роли, пересматривают свое отношение к ним, начинают ими гордиться. И родители тоже видят своих детей совсем иными – ловкими, подвижными, знающими и умеющими совсем не так мало, как им казалось.</a:t>
            </a:r>
          </a:p>
          <a:p>
            <a:pPr algn="ctr"/>
            <a:r>
              <a:rPr lang="ru-RU" sz="2400" dirty="0" smtClean="0"/>
              <a:t>Оздоровительный, познавательный и тренирующий эффект от прогулок-походов бесспорен, но главное – это приобретение детьми коммуникативного опыта, гармонизация отношений родителей с детьми, создание взаимопонимания в группе единомышленников.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b4f212df9ca7519b2410b59a6dbd962b2f4a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226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«Вместе весело шагать по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1</cp:lastModifiedBy>
  <cp:revision>15</cp:revision>
  <dcterms:created xsi:type="dcterms:W3CDTF">2014-09-12T06:04:27Z</dcterms:created>
  <dcterms:modified xsi:type="dcterms:W3CDTF">2015-02-26T08:22:13Z</dcterms:modified>
</cp:coreProperties>
</file>