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B286E-0313-4119-8A3B-339CBF99A42A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10456-3C09-4B9C-A98E-23CEE65DB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«СОШ № 1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Базарный Карабулак Саратовской области»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Родительское собрание на тему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«Здоровое питание – здоровые дети»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  <a:p>
            <a:pPr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Выполнила 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первой 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квалификационной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Струкова Н. А.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2018г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Всемирная организация здравоохранения (ВОЗ) рекомендует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Рекомендации ВОЗ построены по принципу светофора.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Зелёный свет — еда без ограничений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это хлеб грубого помола, цельные крупы и не менее 400 г в сутки овощей и фруктов.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Желтый свет — мясо, рыба, молочные продукты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только обезжиренные и в меньшем количестве,  чем «зеленые» продукты.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Красный свет — это продукты, которых нужно остерегаться: сахар, масло, кондитерские изделия.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Чем реже вы употребляете такие продукты, тем лучше.  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85926"/>
            <a:ext cx="3008313" cy="434023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http://www.liceum4.ru/images/stories/articles/16102010/food/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571744"/>
            <a:ext cx="185738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Полноценное и правильно организованное питание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необходимое условие долгой и полноценной жизни, отсутствия многих заболеваний.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2050" name="Picture 2" descr="G:\images (1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85992"/>
            <a:ext cx="414340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Доброго всем здоровья!!!</a:t>
            </a:r>
            <a:endParaRPr lang="ru-RU" dirty="0"/>
          </a:p>
        </p:txBody>
      </p:sp>
      <p:pic>
        <p:nvPicPr>
          <p:cNvPr id="3074" name="Picture 2" descr="G:\images (2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000240"/>
            <a:ext cx="4429156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Влощинский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П.Е.,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Позняковский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В.М., Дроздова Т.М. Физиология питания: учебник; 2007г.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2.Михайлов В.С. и др. «Культура питания и здоровья семьи», 2002г.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Левашова Е.Н. «Вкусно и быстро», 2008г.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Парахонский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А.П. «Актуальные проблемы рационального питания населения», 2003 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Пшендин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А.И.,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Петленко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В.П. « Рациональное питание», 2007г.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Эддар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А. «Трактат о питании»,  2005г.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7.&lt;http://www.pitanieplus.ru/&gt; - сайт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Питание+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формировать представление об организации правильного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питания; привить здоровый образ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выявить проблемы семьи в вопросах здорового питания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lnSpc>
                <a:spcPct val="12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расширить знания родителей о продуктах здорового и нездорового питания; формировать интерес и готовность к соблюдению правил рационального и здорового питания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3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повышать педагогическую компетентность родителей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2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4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способствовать развитию обмена семейным опытом в воспитании культуры здорового образа жизни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2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5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развивать творческую активность, умение работать сообща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2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6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создать атмосферу эмоциональной комфортности.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 “Об образовании” (ст.18)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Ответственность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воспитание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возлагается 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семью, а все остальные социальные институты (в том числе школьные учреждения) призваны содействовать и дополнять семейную воспитательную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учатся у старших по возрасту, и родители должны помнить, что они являются образцом для подражания, а это значит, 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должны вести активный образ жизни и питаться здоровой и уравновешенной пищей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images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714620"/>
            <a:ext cx="5357850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Защита коллективного проекта  на тему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 за здоровый  образ жизни»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Наш девиз: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думаем, Вы без сомнения знаете,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Что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пользу приносит не все, что съедаете.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Запомним и всем объясним очень ясно: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Желудок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нельзя обижать понапрасну.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формирование у школьников  ясных представлений о продуктах, приносящих пользу организму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Задачи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- расширить  знания обучающихся начальной школы  о продуктах здорового и нездорового питания;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- формировать  интерес и готовность к соблюдению правил рационального и здорового питания;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- способствовать развитию творческих способностей, умению работать сообща.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Заголовок 25"/>
          <p:cNvGrpSpPr>
            <a:grpSpLocks noGrp="1"/>
          </p:cNvGrpSpPr>
          <p:nvPr/>
        </p:nvGrpSpPr>
        <p:grpSpPr>
          <a:xfrm>
            <a:off x="571472" y="928670"/>
            <a:ext cx="3900486" cy="2225668"/>
            <a:chOff x="1475656" y="620688"/>
            <a:chExt cx="3209764" cy="2318482"/>
          </a:xfrm>
        </p:grpSpPr>
        <p:pic>
          <p:nvPicPr>
            <p:cNvPr id="27" name="Picture 2" descr="http://img.perezhilton.com/wp-content/uploads/2008/06/atheburger__oPt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75656" y="620688"/>
              <a:ext cx="3096344" cy="231848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cxnSp>
          <p:nvCxnSpPr>
            <p:cNvPr id="28" name="Прямая соединительная линия 27"/>
            <p:cNvCxnSpPr/>
            <p:nvPr/>
          </p:nvCxnSpPr>
          <p:spPr>
            <a:xfrm>
              <a:off x="1475656" y="620688"/>
              <a:ext cx="3096344" cy="230425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1589076" y="620688"/>
              <a:ext cx="3096344" cy="230425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Содержимое 6"/>
          <p:cNvGrpSpPr>
            <a:grpSpLocks noGrp="1"/>
          </p:cNvGrpSpPr>
          <p:nvPr/>
        </p:nvGrpSpPr>
        <p:grpSpPr>
          <a:xfrm>
            <a:off x="500034" y="4000504"/>
            <a:ext cx="4038600" cy="2500329"/>
            <a:chOff x="251520" y="620688"/>
            <a:chExt cx="2232248" cy="2088232"/>
          </a:xfrm>
        </p:grpSpPr>
        <p:pic>
          <p:nvPicPr>
            <p:cNvPr id="8" name="Рисунок 7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620688"/>
              <a:ext cx="2232248" cy="208823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cxnSp>
          <p:nvCxnSpPr>
            <p:cNvPr id="9" name="Прямая соединительная линия 8"/>
            <p:cNvCxnSpPr/>
            <p:nvPr/>
          </p:nvCxnSpPr>
          <p:spPr>
            <a:xfrm>
              <a:off x="251520" y="692696"/>
              <a:ext cx="2232248" cy="201622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251520" y="620688"/>
              <a:ext cx="2160240" cy="201622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214818"/>
            <a:ext cx="3659188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071546"/>
            <a:ext cx="21431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Помните: наше здоровье в наших руках!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 flipV="1">
            <a:off x="5143504" y="3286124"/>
            <a:ext cx="3543296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Познавательная игра для родителей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57158" y="1643050"/>
            <a:ext cx="4357718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400" b="1" dirty="0" smtClean="0"/>
              <a:t>     1.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Какие основные питательные вещества можно найти в продуктах питания и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какого их значение в жизнедеятельности организма?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G:\images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76912" y="2577306"/>
            <a:ext cx="1781175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Шесть основных питательных веществ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1214425"/>
          <a:ext cx="8301039" cy="5267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7"/>
                <a:gridCol w="3571900"/>
                <a:gridCol w="3514692"/>
              </a:tblGrid>
              <a:tr h="744996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Название питательных веществ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Значение в жизнедеятельности организма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Продукты, в которых содержится наибольшее количество вещества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44996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Белки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Необходимы для роста, восстановления и замещения тканей организма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Содержатся в бобовых (бобы, чечевица, горох) и крупах, а также в мясе, рыбе и молочных продуктах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44996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Жиры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Необходимы как запас энергии. Они дают организму больше калорий, чем любые другие вещества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Содержатся в продуктах животного происхождения, в молочных продуктах и яйцах, в домашней птице, маргарине, оливковом, кукурузном и подсолнечном масле, а также в рыбе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44996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Углеводы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Главный источник энергии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Содержатся в злаках, крупах, корнеплодах в виде натуральных Сахаров и крахмала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44996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Клетчатка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Способствует нормальной функции кишечника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Представляет собой остатки растительных продуктов, которые не усваиваются в пищеварительном тракте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44996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Минеральные соли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Активно участвуют в процессе обмена веществ, и в электрохимических процессах нервной системы мышечной ткани. Также они необходимы при формировании таких структур, как скелет и зубы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Содержатся в яйцах, рыбе, мясе, фруктах и овощах и т. д.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44996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Витамины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Нужны организму для регуляции обмена веществ и образования энергии из углеводов в жиры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601802"/>
                          </a:solidFill>
                          <a:latin typeface="Arial"/>
                          <a:ea typeface="Times New Roman"/>
                        </a:rPr>
                        <a:t>Содержатся в сырых овощах и фруктах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Познавательная игра для родителей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00430" y="285728"/>
            <a:ext cx="5111750" cy="585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2 вопрос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должно выглядеть меню  ребенка на несколько дней?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3 вопрос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полезные блюда Вы готовите детям? Поделитесь своими рецептами.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4 вопрос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Соблюдаете ли Вы режим питания своего ребенка? Сколько приемов пищи   Вы планируете в течение дня?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2971792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G: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300039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520</Words>
  <Application>Microsoft Office PowerPoint</Application>
  <PresentationFormat>Экран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МБОУ «СОШ № 1 р.п. Базарный Карабулак Саратовской области»</vt:lpstr>
      <vt:lpstr>Цель:  формировать представление об организации правильного здорового питания; привить здоровый образ жизни</vt:lpstr>
      <vt:lpstr>Закон “Об образовании” (ст.18)</vt:lpstr>
      <vt:lpstr>Дети учатся у старших по возрасту, и родители должны помнить, что они являются образцом для подражания, а это значит, что мы должны вести активный образ жизни и питаться здоровой и уравновешенной пищей </vt:lpstr>
      <vt:lpstr>Защита коллективного проекта  на тему  «Мы за здоровый  образ жизни» </vt:lpstr>
      <vt:lpstr>Презентация PowerPoint</vt:lpstr>
      <vt:lpstr>Познавательная игра для родителей </vt:lpstr>
      <vt:lpstr>Шесть основных питательных веществ</vt:lpstr>
      <vt:lpstr>Познавательная игра для родителей </vt:lpstr>
      <vt:lpstr>Всемирная организация здравоохранения (ВОЗ) рекомендует</vt:lpstr>
      <vt:lpstr>Полноценное и правильно организованное питание — необходимое условие долгой и полноценной жизни, отсутствия многих заболеваний.  </vt:lpstr>
      <vt:lpstr>Доброго всем здоровья!!!</vt:lpstr>
      <vt:lpstr>Список литературы: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«СОШ п.Свободный Базарно – Карабулакского района Саратовской области»</dc:title>
  <dc:creator>Admin</dc:creator>
  <cp:lastModifiedBy>user`ok</cp:lastModifiedBy>
  <cp:revision>21</cp:revision>
  <dcterms:created xsi:type="dcterms:W3CDTF">2014-02-02T07:23:12Z</dcterms:created>
  <dcterms:modified xsi:type="dcterms:W3CDTF">2018-07-23T13:57:52Z</dcterms:modified>
</cp:coreProperties>
</file>