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4" r:id="rId8"/>
    <p:sldId id="269" r:id="rId9"/>
    <p:sldId id="274" r:id="rId10"/>
    <p:sldId id="261" r:id="rId11"/>
    <p:sldId id="271" r:id="rId12"/>
    <p:sldId id="263" r:id="rId13"/>
    <p:sldId id="265" r:id="rId14"/>
    <p:sldId id="266" r:id="rId15"/>
    <p:sldId id="267" r:id="rId16"/>
    <p:sldId id="268" r:id="rId17"/>
    <p:sldId id="273" r:id="rId18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B12555-0772-48B8-B3E6-85DAC8B0EEBC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D92FDF-2BAD-4023-BBD5-5DEC263FB6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3" y="908720"/>
            <a:ext cx="5563141" cy="468051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Мусор-ГЛОБАЛЬНАЯ ПРОБЛЕМА СОВРЕМЕННОСТИ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175351" cy="64807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/>
              <a:t>Детский сад комбинированного вида №26 «Реченька»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3789040"/>
            <a:ext cx="3765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 воспитатели</a:t>
            </a:r>
          </a:p>
          <a:p>
            <a:r>
              <a:rPr lang="ru-RU" dirty="0"/>
              <a:t>п</a:t>
            </a:r>
            <a:r>
              <a:rPr lang="ru-RU" dirty="0" smtClean="0"/>
              <a:t>одготовительной группы</a:t>
            </a:r>
          </a:p>
          <a:p>
            <a:r>
              <a:rPr lang="ru-RU" dirty="0" smtClean="0"/>
              <a:t>№12 «</a:t>
            </a:r>
            <a:r>
              <a:rPr lang="ru-RU" dirty="0" err="1" smtClean="0"/>
              <a:t>Смешарики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Панина И.Е.</a:t>
            </a:r>
          </a:p>
          <a:p>
            <a:r>
              <a:rPr lang="ru-RU" dirty="0" smtClean="0"/>
              <a:t>Симонова Е.А.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96" y="3212976"/>
            <a:ext cx="2620468" cy="332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Дидактическая игра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«Сортировка мусора»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86965"/>
            <a:ext cx="3419872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914310"/>
            <a:ext cx="3346952" cy="25102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21" y="3645024"/>
            <a:ext cx="3803915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5205598" y="3315596"/>
            <a:ext cx="3839411" cy="287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2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392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Дети со своими родителями обратили внимание на контейнеры для сортировки мусора в своих дворах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40" y="850265"/>
            <a:ext cx="2427734" cy="32369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640" y="4180438"/>
            <a:ext cx="185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Куйбышева 61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789" y="970278"/>
            <a:ext cx="4155955" cy="3116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3" y="4180438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Первомайская 18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551356"/>
            <a:ext cx="2409732" cy="32129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59626" y="6061938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Тимирязева 19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78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Вторая жизнь мусора</a:t>
            </a:r>
          </a:p>
          <a:p>
            <a:pPr algn="ctr"/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197" y="3313869"/>
            <a:ext cx="2427734" cy="32369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96752"/>
            <a:ext cx="3433310" cy="4577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68" y="1097161"/>
            <a:ext cx="3810000" cy="28067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0"/>
            <a:ext cx="6408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9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6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40" y="0"/>
            <a:ext cx="8435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8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0"/>
            <a:ext cx="4536504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0"/>
            <a:ext cx="4896544" cy="724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14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 мая 2018 года дети, родители, воспитатели и педагог-эколог МАДОУ д/с комбинированного вида № 26 "Реченька" г. о. Ступино приняли участие в экологической акции "</a:t>
            </a:r>
            <a:r>
              <a:rPr lang="ru-RU" dirty="0">
                <a:solidFill>
                  <a:srgbClr val="FF0000"/>
                </a:solidFill>
              </a:rPr>
              <a:t>Школа утилизации: Электроника</a:t>
            </a:r>
            <a:r>
              <a:rPr lang="ru-RU" dirty="0"/>
              <a:t>". Цель акции: Снижать экологический вред от захоронения электронного мусора, а также формировать навыки экологически ответственного поведения, культуры раздельного сбора опасных отходов: электрооборудования и батареек. Наш девиз: Только от нас с вами зависит сколько электронного мусора не окажется на свалках! Нам важна экологическая обстановка в нашем городе и районе. Мы стремимся сделать мир чище, чтобы наши дети могли нами гордится!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3615993"/>
            <a:ext cx="4032448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15993"/>
            <a:ext cx="4053239" cy="303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4175" y="764704"/>
            <a:ext cx="81183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Каждый из нас хочет жить на чистой планете, дышать чистым воздухом, купаться в чистой реке и любоваться природой, а не мусором. Добиться этого мы сможем все вместе. За нами будущее, чистое будущее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928592"/>
            <a:ext cx="3096344" cy="3929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4175" y="3618507"/>
            <a:ext cx="7609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СПАСИБО </a:t>
            </a:r>
            <a:r>
              <a:rPr lang="ru-RU" sz="4800" b="1" dirty="0">
                <a:solidFill>
                  <a:srgbClr val="FF0000"/>
                </a:solidFill>
              </a:rPr>
              <a:t>З</a:t>
            </a:r>
            <a:r>
              <a:rPr lang="ru-RU" sz="4800" b="1" dirty="0" smtClean="0">
                <a:solidFill>
                  <a:srgbClr val="FF0000"/>
                </a:solidFill>
              </a:rPr>
              <a:t>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0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136904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</a:t>
            </a: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проблемы</a:t>
            </a:r>
            <a:b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653136"/>
            <a:ext cx="6582010" cy="19898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365104"/>
            <a:ext cx="3350146" cy="22334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1124744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Одна из самых злободневных экологических проблем в мире - утилизация бытовых отходов. Огромные запасы лежат на свалках. Чтобы сделать окружающую среду более чистой, нужно уменьшить количество выбрасываемых упаковок, а для этого надо дать им новую жизнь</a:t>
            </a:r>
          </a:p>
        </p:txBody>
      </p:sp>
    </p:spTree>
    <p:extLst>
      <p:ext uri="{BB962C8B-B14F-4D97-AF65-F5344CB8AC3E}">
        <p14:creationId xmlns:p14="http://schemas.microsoft.com/office/powerpoint/2010/main" val="9144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560840" cy="5976664"/>
          </a:xfrm>
        </p:spPr>
        <p:txBody>
          <a:bodyPr/>
          <a:lstStyle/>
          <a:p>
            <a:pPr marL="0" indent="0" algn="l">
              <a:buNone/>
            </a:pPr>
            <a:r>
              <a:rPr lang="ru-RU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</a:t>
            </a:r>
            <a:br>
              <a:rPr lang="ru-RU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 Black" panose="020B0A04020102020204" pitchFamily="34" charset="0"/>
              </a:rPr>
              <a:t>рассмотреть ситуацию сложившуюся с утилизацией бытовых отходов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7" y="404664"/>
            <a:ext cx="7622233" cy="51105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756684"/>
            <a:ext cx="7370929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Задачи:</a:t>
            </a:r>
          </a:p>
          <a:p>
            <a:endParaRPr lang="ru-RU" sz="3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Выяснить проблемы утилизации мусора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Изучить технологии переработки мусора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Рассмотреть вопрос о раздельном сборе </a:t>
            </a:r>
          </a:p>
          <a:p>
            <a:r>
              <a:rPr lang="ru-RU" sz="2800" dirty="0" smtClean="0"/>
              <a:t>   мусора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Доказать, что можно использовать мусор</a:t>
            </a:r>
          </a:p>
          <a:p>
            <a:r>
              <a:rPr lang="ru-RU" sz="2800" dirty="0" smtClean="0"/>
              <a:t>    вторично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Участвовать в просветительной </a:t>
            </a:r>
          </a:p>
          <a:p>
            <a:r>
              <a:rPr lang="ru-RU" sz="2800" dirty="0" smtClean="0"/>
              <a:t>   деятельности по данной теме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806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Предварительная работа: </a:t>
            </a:r>
            <a:r>
              <a:rPr lang="ru-RU" dirty="0"/>
              <a:t>рассматривание иллюстраций, просмотр документальных фильмов, придумывание загадок, чтение экологических сказок, поиск решений проблемных вопросов через интернет ресурсы, рисование экологических знаков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554" y="2204864"/>
            <a:ext cx="3363838" cy="44851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624911"/>
            <a:ext cx="3048803" cy="406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85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1946920" cy="1946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675" y="116282"/>
            <a:ext cx="2597274" cy="25972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1" y="169612"/>
            <a:ext cx="3342713" cy="25439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50008"/>
            <a:ext cx="3559081" cy="26669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5803"/>
            <a:ext cx="3806196" cy="2854647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2051720" y="876966"/>
            <a:ext cx="1584176" cy="5414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220072" y="1147672"/>
            <a:ext cx="1296144" cy="481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092280" y="2492896"/>
            <a:ext cx="519227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3203848" y="4941168"/>
            <a:ext cx="1872208" cy="86409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49" y="2207568"/>
            <a:ext cx="588650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Путешествие мусора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83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974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7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Эксперимент «Как разлагается мусор»</a:t>
            </a:r>
          </a:p>
          <a:p>
            <a:r>
              <a:rPr lang="ru-RU" sz="2400" dirty="0" smtClean="0"/>
              <a:t>Выяснили исчезает мусор в природе или остается навсегда….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522" y="1124744"/>
            <a:ext cx="3219821" cy="42930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29858"/>
            <a:ext cx="257175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391" y="4101707"/>
            <a:ext cx="1995686" cy="2660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844" y="1152760"/>
            <a:ext cx="2211710" cy="29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568952" cy="13681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Через 2 месяца откопав мусор, дети выяснили -пищевые отходы и бумага исчезли, а пластиковый конструктор батарейка, пакет -остались лежать в земле в том же состоянии.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340768"/>
            <a:ext cx="3803915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90464"/>
            <a:ext cx="3744416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01586" y="3511181"/>
            <a:ext cx="3764763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6401126" y="4336178"/>
            <a:ext cx="2648912" cy="19866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94008" y="4386103"/>
            <a:ext cx="2764226" cy="20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203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2400" dirty="0" smtClean="0">
            <a:solidFill>
              <a:srgbClr val="FF0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381</TotalTime>
  <Words>356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Детский сад комбинированного вида №26 «Реченька»</vt:lpstr>
      <vt:lpstr> Актуальность проблемы  </vt:lpstr>
      <vt:lpstr>Цели  рассмотреть ситуацию сложившуюся с утилизацией бытовых отходов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комбинированного вида №26 «Реченька»</dc:title>
  <dc:creator>Ирина</dc:creator>
  <cp:lastModifiedBy>Евгений</cp:lastModifiedBy>
  <cp:revision>28</cp:revision>
  <cp:lastPrinted>2018-07-29T11:53:51Z</cp:lastPrinted>
  <dcterms:created xsi:type="dcterms:W3CDTF">2018-05-19T07:23:02Z</dcterms:created>
  <dcterms:modified xsi:type="dcterms:W3CDTF">2018-07-29T13:40:39Z</dcterms:modified>
</cp:coreProperties>
</file>