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4" r:id="rId13"/>
    <p:sldId id="260" r:id="rId14"/>
  </p:sldIdLst>
  <p:sldSz cx="9144000" cy="6858000" type="screen4x3"/>
  <p:notesSz cx="6858000" cy="9144000"/>
  <p:embeddedFontLst>
    <p:embeddedFont>
      <p:font typeface="Romana Script" pitchFamily="34" charset="-52"/>
      <p:regular r:id="rId15"/>
    </p:embeddedFont>
    <p:embeddedFont>
      <p:font typeface="Monotype Corsiva" pitchFamily="66" charset="0"/>
      <p:italic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Amelia_DG" pitchFamily="2" charset="0"/>
      <p:regular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internet.ru/community/4091266/post395541044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268760"/>
            <a:ext cx="72008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11 до 20»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000" b="1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77155" y="4725144"/>
            <a:ext cx="51097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Автор презентации: Фокина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учитель начальных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классов МКОУ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Искитимского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 района 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Новосибирской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2018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980728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первой полке стояло 9 книг,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а на второй – 13 книг. На сколько книг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 первой полке меньше, чем на второй?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9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5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Найдите длину ломаной, если длина первого звена 7 см, второго – 3 см, а третьего – 2 см.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80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979712" y="90872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79712" y="1916832"/>
            <a:ext cx="6068083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4 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12 см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620688"/>
            <a:ext cx="7200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Информационные источники</a:t>
            </a:r>
          </a:p>
          <a:p>
            <a:pPr algn="ctr"/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Скраб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-набор </a:t>
            </a:r>
            <a:r>
              <a:rPr lang="ru-RU" sz="2000" u="sng" dirty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  <a:hlinkClick r:id="rId2"/>
              </a:rPr>
              <a:t>http://www.liveinternet.ru/community/4091266/post395541044</a:t>
            </a:r>
            <a:r>
              <a:rPr lang="ru-RU" sz="2000" u="sng" dirty="0" smtClean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  <a:hlinkClick r:id="rId2"/>
              </a:rPr>
              <a:t>/</a:t>
            </a:r>
            <a:endParaRPr lang="ru-RU" sz="2000" u="sng" dirty="0" smtClean="0">
              <a:solidFill>
                <a:schemeClr val="accent6">
                  <a:lumMod val="50000"/>
                </a:schemeClr>
              </a:solidFill>
              <a:latin typeface="Amelia_DG" pitchFamily="2" charset="0"/>
            </a:endParaRP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 Алимпиева М. Н., Векшина Т. В. Математические диктанты. 1 класс. М.: ВАКО, 2017</a:t>
            </a:r>
          </a:p>
          <a:p>
            <a:pPr algn="ctr"/>
            <a:endParaRPr lang="ru-RU" sz="2000" dirty="0">
              <a:solidFill>
                <a:schemeClr val="accent6">
                  <a:lumMod val="50000"/>
                </a:schemeClr>
              </a:solidFill>
              <a:latin typeface="Amelia_DG" pitchFamily="2" charset="0"/>
            </a:endParaRPr>
          </a:p>
          <a:p>
            <a:pPr algn="ctr"/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Amelia_DG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82151" y="558924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 все ссылки являются активными!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19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уменьшите на 10.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Из числа 18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вычтите 10.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087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Найдите сумму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чисел 8 и 3.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Из числа 16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вычтите 7.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694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К числу 9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прибавьте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Найдите сумму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чисел 6 и 6.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5014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19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увеличьте на 1.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7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12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уменьшите на 7.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236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190</Words>
  <Application>Microsoft Office PowerPoint</Application>
  <PresentationFormat>Экран (4:3)</PresentationFormat>
  <Paragraphs>45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Romana Script</vt:lpstr>
      <vt:lpstr>Monotype Corsiva</vt:lpstr>
      <vt:lpstr>Calibri</vt:lpstr>
      <vt:lpstr>Amelia_DG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от 11 до 20</dc:title>
  <dc:creator>Фокина Лидия Петровна</dc:creator>
  <cp:keywords>Математический диктант</cp:keywords>
  <cp:lastModifiedBy>Фокина Лидия Петровна</cp:lastModifiedBy>
  <cp:revision>61</cp:revision>
  <dcterms:created xsi:type="dcterms:W3CDTF">2014-07-06T18:18:01Z</dcterms:created>
  <dcterms:modified xsi:type="dcterms:W3CDTF">2018-03-04T09:19:02Z</dcterms:modified>
</cp:coreProperties>
</file>