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easyen.ru/load/admin/konkursy/mk_45_sozdanie_infografiki_v_powerpoint/232-1-0-6206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interaktivnaya-infografika-v-powerpoint-eto-vozmozhno/#more-5892" TargetMode="External"/><Relationship Id="rId5" Type="http://schemas.openxmlformats.org/officeDocument/2006/relationships/hyperlink" Target="http://zezete2.z.e.pic.centerblog.net/o/53f64068.png" TargetMode="External"/><Relationship Id="rId4" Type="http://schemas.openxmlformats.org/officeDocument/2006/relationships/hyperlink" Target="https://lh3.googleusercontent.com/-5XP1yecAJf4/Sv6w-VxP8iI/AAAAAAAAKsk/F8BZeLUp6pI/s512/PAPER5.PNG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49452" y="1628800"/>
            <a:ext cx="72008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800" i="1" u="none" strike="noStrike" kern="1200" normalizeH="0" baseline="0" noProof="0" dirty="0" smtClean="0">
                <a:ln w="11430"/>
                <a:gradFill>
                  <a:gsLst>
                    <a:gs pos="36000">
                      <a:schemeClr val="accent1">
                        <a:lumMod val="75000"/>
                      </a:schemeClr>
                    </a:gs>
                    <a:gs pos="50000">
                      <a:srgbClr val="FFC000"/>
                    </a:gs>
                    <a:gs pos="65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Загадки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n w="11430">
                  <a:noFill/>
                </a:ln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Литературное чтение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ln w="11430">
                <a:noFill/>
              </a:ln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normalizeH="0" baseline="0" noProof="0" dirty="0" smtClean="0">
                <a:ln w="11430">
                  <a:noFill/>
                </a:ln>
                <a:solidFill>
                  <a:schemeClr val="tx2"/>
                </a:solidFill>
                <a:uLnTx/>
                <a:uFillTx/>
                <a:latin typeface="Comic Sans MS" pitchFamily="66" charset="0"/>
                <a:ea typeface="+mj-ea"/>
                <a:cs typeface="+mj-cs"/>
              </a:rPr>
              <a:t>1-4 класс</a:t>
            </a:r>
            <a:endParaRPr kumimoji="0" lang="ru-RU" sz="2400" u="none" strike="noStrike" kern="1200" normalizeH="0" baseline="0" noProof="0" dirty="0">
              <a:ln w="11430">
                <a:noFill/>
              </a:ln>
              <a:solidFill>
                <a:schemeClr val="tx2"/>
              </a:solidFill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013176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33484" y="1259468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16530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2735"/>
            <a:ext cx="8424936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Автор шаблона: </a:t>
            </a:r>
            <a:r>
              <a:rPr lang="ru-RU" dirty="0" err="1" smtClean="0">
                <a:solidFill>
                  <a:schemeClr val="tx2"/>
                </a:solidFill>
                <a:latin typeface="Comic Sans MS" pitchFamily="66" charset="0"/>
              </a:rPr>
              <a:t>Ранько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Елена Алексеевна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Фон «Старая бумага» 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(цвет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изменен):   </a:t>
            </a:r>
          </a:p>
          <a:p>
            <a:r>
              <a:rPr lang="en-US" dirty="0">
                <a:solidFill>
                  <a:schemeClr val="tx2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img-fotki.yandex.ru/get/3313/198028224.351e/0_1ae8a3_aa272bec_orig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Фон для создания рамочки:  </a:t>
            </a:r>
          </a:p>
          <a:p>
            <a:r>
              <a:rPr lang="en-US" dirty="0">
                <a:solidFill>
                  <a:schemeClr val="tx2"/>
                </a:solidFill>
                <a:latin typeface="Comic Sans MS" pitchFamily="66" charset="0"/>
                <a:hlinkClick r:id="rId4"/>
              </a:rPr>
              <a:t>https://lh3.googleusercontent.com/-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hlinkClick r:id="rId4"/>
              </a:rPr>
              <a:t>5XP1yecAJf4/Sv6w-VxP8iI/AAAAAAAAKsk/F8BZeLUp6pI/s512/PAPER5.PNG.jpg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Перо (цвет изменен в программе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Adobe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Photoshop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):  </a:t>
            </a:r>
          </a:p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5"/>
              </a:rPr>
              <a:t>zezete2.z.e.pic.centerblog.net/o/53f64068.png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  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Р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амочка сделана средствами программы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PowerPoint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endParaRPr lang="ru-RU" sz="16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dirty="0">
                <a:solidFill>
                  <a:schemeClr val="tx2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dirty="0" err="1">
                <a:solidFill>
                  <a:schemeClr val="tx2"/>
                </a:solidFill>
                <a:latin typeface="Comic Sans MS" pitchFamily="66" charset="0"/>
              </a:rPr>
              <a:t>Г.О.Аствацатурова</a:t>
            </a:r>
            <a:r>
              <a:rPr lang="ru-RU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6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dirty="0">
                <a:solidFill>
                  <a:schemeClr val="tx2"/>
                </a:solidFill>
                <a:latin typeface="Comic Sans MS" pitchFamily="66" charset="0"/>
              </a:rPr>
              <a:t>МК №45. Создание </a:t>
            </a:r>
            <a:r>
              <a:rPr lang="ru-RU" sz="1600" dirty="0" err="1">
                <a:solidFill>
                  <a:schemeClr val="tx2"/>
                </a:solidFill>
                <a:latin typeface="Comic Sans MS" pitchFamily="66" charset="0"/>
              </a:rPr>
              <a:t>инфографики</a:t>
            </a:r>
            <a:r>
              <a:rPr lang="ru-RU" sz="1600" dirty="0">
                <a:solidFill>
                  <a:schemeClr val="tx2"/>
                </a:solidFill>
                <a:latin typeface="Comic Sans MS" pitchFamily="66" charset="0"/>
              </a:rPr>
              <a:t> в </a:t>
            </a:r>
            <a:r>
              <a:rPr lang="ru-RU" sz="1600" dirty="0" err="1">
                <a:solidFill>
                  <a:schemeClr val="tx2"/>
                </a:solidFill>
                <a:latin typeface="Comic Sans MS" pitchFamily="66" charset="0"/>
              </a:rPr>
              <a:t>PowerPoint</a:t>
            </a:r>
            <a:endParaRPr lang="ru-RU" sz="16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7"/>
              </a:rPr>
              <a:t>http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7"/>
              </a:rPr>
              <a:t>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7"/>
              </a:rPr>
              <a:t>easyen.ru/load/admin/konkursy/mk_45_sozdanie_infografiki_v_powerpoint/232-1-0-62065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316416" y="6093296"/>
            <a:ext cx="360000" cy="360000"/>
          </a:xfrm>
          <a:prstGeom prst="actionButtonRetur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сведения 20">
            <a:hlinkClick r:id="rId10" action="ppaction://hlinksldjump" highlightClick="1"/>
          </p:cNvPr>
          <p:cNvSpPr/>
          <p:nvPr/>
        </p:nvSpPr>
        <p:spPr>
          <a:xfrm>
            <a:off x="261722" y="270674"/>
            <a:ext cx="360000" cy="360000"/>
          </a:xfrm>
          <a:prstGeom prst="actionButtonInformat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9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3"/>
            <a:ext cx="3956620" cy="3634975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Загадка-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жанр,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в котором вещи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и явления воспроизводятся иносказательно через сравнение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их с отдалённо сходными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93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1402728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содержат вопрос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88024" y="2428913"/>
            <a:ext cx="3956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Кто ни разу шага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не сделал?</a:t>
            </a:r>
          </a:p>
          <a:p>
            <a:pPr algn="ctr"/>
            <a:endParaRPr lang="ru-RU" sz="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(Воробей)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1938332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 загадках-противопоставлениях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противопоставляются предметы, свойства, признаки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92292" y="2937188"/>
            <a:ext cx="3956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От воды родится,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а воды боится.</a:t>
            </a:r>
          </a:p>
          <a:p>
            <a:pPr algn="ctr"/>
            <a:endParaRPr lang="ru-RU" sz="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(Соль)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05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1938332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 загадках-отрицаниях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называется предмет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и что-либо в нём отрицается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92292" y="2937188"/>
            <a:ext cx="39566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Два рога – не бык,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Шесть ног без копыт.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Летит – так воет,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Сядет – землю роет.</a:t>
            </a:r>
          </a:p>
          <a:p>
            <a:pPr algn="ctr"/>
            <a:endParaRPr lang="ru-RU" sz="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(Жук)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33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1938332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 загадках-сравнениях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сопоставляются предметы, их свойства и признаки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92292" y="2937188"/>
            <a:ext cx="3956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Серебряные нити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с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шивают небо и землю.</a:t>
            </a:r>
          </a:p>
          <a:p>
            <a:pPr algn="ctr"/>
            <a:endParaRPr lang="ru-RU" sz="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(Дождь)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54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1938332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 загадках-описаниях действий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перечисляются характерные действия предмета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6935" y="2789155"/>
            <a:ext cx="41001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Плаваю под мостиком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И виляю хвостиком.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По земле не хожу,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Рот есть, да не говорю,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Глаза есть – не мигаю,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Крылья есть – не летаю.</a:t>
            </a:r>
          </a:p>
          <a:p>
            <a:pPr algn="ctr"/>
            <a:endParaRPr lang="ru-RU" sz="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(Рыба)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4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276652" y="594928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88024" y="554564"/>
            <a:ext cx="3956620" cy="3594516"/>
          </a:xfrm>
          <a:prstGeom prst="plaqu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 загадках-описаниях признаков предметов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перечисляются характерные признаки загадываемого предмета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8024" y="4268713"/>
            <a:ext cx="3956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Мохнатенька, усатенька,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Лапки мягоньки,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А коготки востры.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              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(Кошка)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973045" y="50091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Загадка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-1178477" y="3479084"/>
            <a:ext cx="3600400" cy="576064"/>
          </a:xfrm>
          <a:prstGeom prst="roundRect">
            <a:avLst/>
          </a:prstGeom>
          <a:pattFill prst="pct5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Виды загадок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973045" y="1139910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Загадки-вопросы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973045" y="2020223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Загадки-противопоставления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973045" y="2900536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Загадки-отрицания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973045" y="3780849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Загадки-сравнения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973045" y="4661162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ействий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973045" y="5541474"/>
            <a:ext cx="3600400" cy="81738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Загадки-описания признаков предмета 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0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399</Words>
  <Application>Microsoft Office PowerPoint</Application>
  <PresentationFormat>Экран (4:3)</PresentationFormat>
  <Paragraphs>131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Фокина Лидия Петровна</dc:creator>
  <cp:keywords>Инфографика</cp:keywords>
  <cp:lastModifiedBy>Фокина Лидия Петровна</cp:lastModifiedBy>
  <cp:revision>25</cp:revision>
  <dcterms:created xsi:type="dcterms:W3CDTF">2018-03-09T15:08:22Z</dcterms:created>
  <dcterms:modified xsi:type="dcterms:W3CDTF">2018-03-31T14:59:47Z</dcterms:modified>
</cp:coreProperties>
</file>