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66" r:id="rId5"/>
    <p:sldId id="262" r:id="rId6"/>
    <p:sldId id="260" r:id="rId7"/>
    <p:sldId id="263" r:id="rId8"/>
    <p:sldId id="264" r:id="rId9"/>
    <p:sldId id="265" r:id="rId10"/>
    <p:sldId id="267" r:id="rId11"/>
    <p:sldId id="269" r:id="rId12"/>
    <p:sldId id="270" r:id="rId13"/>
    <p:sldId id="271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36585B-F033-4537-A6F3-026439808FEE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D93E71-2A98-4BAA-A062-BEC82D0686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6.jp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6.jp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9.jpeg"/><Relationship Id="rId7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6.jp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4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4" y="0"/>
            <a:ext cx="9144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6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050460"/>
              </p:ext>
            </p:extLst>
          </p:nvPr>
        </p:nvGraphicFramePr>
        <p:xfrm>
          <a:off x="107505" y="188639"/>
          <a:ext cx="8928990" cy="6669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96343"/>
                <a:gridCol w="3600400"/>
                <a:gridCol w="2232247"/>
              </a:tblGrid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3528392" cy="216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0647"/>
            <a:ext cx="1584176" cy="1350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279" y="980728"/>
            <a:ext cx="1680188" cy="1260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636039"/>
            <a:ext cx="3024336" cy="22219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3024336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64904" cy="2564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0"/>
            <a:ext cx="2520280" cy="2564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0"/>
            <a:ext cx="2736304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2"/>
            <a:ext cx="3066072" cy="3356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708920"/>
            <a:ext cx="4630561" cy="401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7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051025"/>
              </p:ext>
            </p:extLst>
          </p:nvPr>
        </p:nvGraphicFramePr>
        <p:xfrm>
          <a:off x="107505" y="188639"/>
          <a:ext cx="8928990" cy="6669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96343"/>
                <a:gridCol w="3600400"/>
                <a:gridCol w="2232247"/>
              </a:tblGrid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3528392" cy="216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0647"/>
            <a:ext cx="1584176" cy="1350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279" y="980728"/>
            <a:ext cx="1680188" cy="1260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636039"/>
            <a:ext cx="3024336" cy="22219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3024336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90" y="4720904"/>
            <a:ext cx="2520280" cy="2052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6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582" y="106255"/>
            <a:ext cx="4770913" cy="36107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429000"/>
            <a:ext cx="497760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13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116933"/>
              </p:ext>
            </p:extLst>
          </p:nvPr>
        </p:nvGraphicFramePr>
        <p:xfrm>
          <a:off x="107505" y="188639"/>
          <a:ext cx="8928990" cy="6669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96343"/>
                <a:gridCol w="3600400"/>
                <a:gridCol w="2232247"/>
              </a:tblGrid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3528392" cy="216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0647"/>
            <a:ext cx="1584176" cy="1350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279" y="980728"/>
            <a:ext cx="1680188" cy="1260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636039"/>
            <a:ext cx="3024336" cy="22219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3024336" cy="21602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20904"/>
            <a:ext cx="2520280" cy="20522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68" y="260647"/>
            <a:ext cx="2767464" cy="20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7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685923"/>
              </p:ext>
            </p:extLst>
          </p:nvPr>
        </p:nvGraphicFramePr>
        <p:xfrm>
          <a:off x="107505" y="188639"/>
          <a:ext cx="8928990" cy="6669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96343"/>
                <a:gridCol w="3600400"/>
                <a:gridCol w="2232247"/>
              </a:tblGrid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3528392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0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69429" cy="32849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231" y="3284985"/>
            <a:ext cx="5852767" cy="355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42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9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457299"/>
              </p:ext>
            </p:extLst>
          </p:nvPr>
        </p:nvGraphicFramePr>
        <p:xfrm>
          <a:off x="107505" y="188639"/>
          <a:ext cx="8928990" cy="6669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96343"/>
                <a:gridCol w="3600400"/>
                <a:gridCol w="2232247"/>
              </a:tblGrid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3528392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636039"/>
            <a:ext cx="3024336" cy="222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6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2"/>
            <a:ext cx="4466542" cy="35682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88" y="3356992"/>
            <a:ext cx="4668011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9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553069"/>
              </p:ext>
            </p:extLst>
          </p:nvPr>
        </p:nvGraphicFramePr>
        <p:xfrm>
          <a:off x="107505" y="188639"/>
          <a:ext cx="8928990" cy="6669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096343"/>
                <a:gridCol w="3600400"/>
                <a:gridCol w="2232247"/>
              </a:tblGrid>
              <a:tr h="2223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31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20888"/>
            <a:ext cx="3528392" cy="216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60647"/>
            <a:ext cx="1584176" cy="1350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279" y="980728"/>
            <a:ext cx="1680188" cy="1260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636039"/>
            <a:ext cx="3024336" cy="222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80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1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11</cp:revision>
  <dcterms:created xsi:type="dcterms:W3CDTF">2018-07-01T06:41:54Z</dcterms:created>
  <dcterms:modified xsi:type="dcterms:W3CDTF">2018-07-01T09:16:59Z</dcterms:modified>
</cp:coreProperties>
</file>