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EC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3123" autoAdjust="0"/>
  </p:normalViewPr>
  <p:slideViewPr>
    <p:cSldViewPr>
      <p:cViewPr>
        <p:scale>
          <a:sx n="39" d="100"/>
          <a:sy n="39" d="100"/>
        </p:scale>
        <p:origin x="-137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5AF0A-4CCA-41F2-B1D2-C7674EB0F2AB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DBA611-4B68-46BE-842F-94D558E1C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1C6B-EC47-4D34-85BD-6A5FB49050FA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56EF1-978C-4F50-A069-EF9444FCCDC4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4E00-0CF5-4EB1-9DD0-2CDD3A129697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E001A-4805-4CA3-93CE-37CE708A7A41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9A87-2D99-4B36-B9C7-30A0BFC8D6E5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790-EE2D-4A25-B4CE-F58200720B5C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28B-B614-42B1-A549-89FD388F757F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AE78-CFFF-4DFF-AC99-073142DE8A0F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6BB6-13B2-4F99-9C60-C86BD813B7D6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F4C9-F7D7-4DE5-BDA1-2D2DD805627D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8987A-7571-404B-B399-0382C38EB77D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D62DB-AA6E-45E7-A6C2-F064DC619C59}" type="datetime1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7821B-8E4E-4440-BA76-6E80A6942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Группа 35"/>
          <p:cNvGrpSpPr/>
          <p:nvPr/>
        </p:nvGrpSpPr>
        <p:grpSpPr>
          <a:xfrm>
            <a:off x="6082717" y="2304137"/>
            <a:ext cx="2286662" cy="1368153"/>
            <a:chOff x="6082717" y="2304137"/>
            <a:chExt cx="2286662" cy="1368153"/>
          </a:xfrm>
        </p:grpSpPr>
        <p:grpSp>
          <p:nvGrpSpPr>
            <p:cNvPr id="21" name="Группа 20"/>
            <p:cNvGrpSpPr/>
            <p:nvPr/>
          </p:nvGrpSpPr>
          <p:grpSpPr>
            <a:xfrm rot="9518520" flipH="1" flipV="1">
              <a:off x="6082717" y="2543989"/>
              <a:ext cx="776698" cy="533931"/>
              <a:chOff x="1547664" y="4869160"/>
              <a:chExt cx="792088" cy="936104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 flipH="1">
                <a:off x="1907704" y="4869160"/>
                <a:ext cx="432048" cy="936104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1547664" y="4941168"/>
                <a:ext cx="360040" cy="864096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5" name="Группа 24"/>
            <p:cNvGrpSpPr/>
            <p:nvPr/>
          </p:nvGrpSpPr>
          <p:grpSpPr>
            <a:xfrm rot="11345560">
              <a:off x="7577291" y="2448153"/>
              <a:ext cx="792088" cy="936104"/>
              <a:chOff x="1547664" y="4869160"/>
              <a:chExt cx="792088" cy="936104"/>
            </a:xfrm>
          </p:grpSpPr>
          <p:cxnSp>
            <p:nvCxnSpPr>
              <p:cNvPr id="26" name="Прямая соединительная линия 25"/>
              <p:cNvCxnSpPr/>
              <p:nvPr/>
            </p:nvCxnSpPr>
            <p:spPr>
              <a:xfrm flipH="1">
                <a:off x="1907704" y="4869160"/>
                <a:ext cx="432048" cy="936104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1547664" y="4941168"/>
                <a:ext cx="360040" cy="864096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8" name="Группа 27"/>
            <p:cNvGrpSpPr/>
            <p:nvPr/>
          </p:nvGrpSpPr>
          <p:grpSpPr>
            <a:xfrm rot="11743834">
              <a:off x="6425162" y="2736186"/>
              <a:ext cx="792088" cy="936104"/>
              <a:chOff x="1547664" y="4869160"/>
              <a:chExt cx="792088" cy="936104"/>
            </a:xfrm>
          </p:grpSpPr>
          <p:cxnSp>
            <p:nvCxnSpPr>
              <p:cNvPr id="29" name="Прямая соединительная линия 28"/>
              <p:cNvCxnSpPr/>
              <p:nvPr/>
            </p:nvCxnSpPr>
            <p:spPr>
              <a:xfrm flipH="1">
                <a:off x="1907704" y="4869160"/>
                <a:ext cx="432048" cy="936104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1547664" y="4941168"/>
                <a:ext cx="360040" cy="864096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1" name="Группа 30"/>
            <p:cNvGrpSpPr/>
            <p:nvPr/>
          </p:nvGrpSpPr>
          <p:grpSpPr>
            <a:xfrm rot="11209316">
              <a:off x="7001226" y="2304137"/>
              <a:ext cx="792088" cy="936104"/>
              <a:chOff x="1547664" y="4869160"/>
              <a:chExt cx="792088" cy="936104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 flipH="1">
                <a:off x="1907704" y="4869160"/>
                <a:ext cx="432048" cy="936104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1547664" y="4941168"/>
                <a:ext cx="360040" cy="864096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Группа 3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37" name="Группа 36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0" y="0"/>
                <a:ext cx="9144000" cy="6858000"/>
              </a:xfrm>
              <a:prstGeom prst="rect">
                <a:avLst/>
              </a:prstGeom>
              <a:solidFill>
                <a:srgbClr val="F2ECA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26" name="Picture 2" descr="C:\Users\User\Pictures\ГОРОД (2)\дети - копия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67544" y="4573397"/>
                <a:ext cx="2160240" cy="1925307"/>
              </a:xfrm>
              <a:prstGeom prst="rect">
                <a:avLst/>
              </a:prstGeom>
              <a:noFill/>
            </p:spPr>
          </p:pic>
          <p:sp>
            <p:nvSpPr>
              <p:cNvPr id="43" name="Овал 42"/>
              <p:cNvSpPr/>
              <p:nvPr/>
            </p:nvSpPr>
            <p:spPr>
              <a:xfrm>
                <a:off x="8100392" y="5157192"/>
                <a:ext cx="504056" cy="792088"/>
              </a:xfrm>
              <a:prstGeom prst="ellipse">
                <a:avLst/>
              </a:prstGeom>
              <a:no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Дуга 63"/>
              <p:cNvSpPr/>
              <p:nvPr/>
            </p:nvSpPr>
            <p:spPr>
              <a:xfrm rot="8502207">
                <a:off x="3216462" y="843248"/>
                <a:ext cx="673145" cy="658042"/>
              </a:xfrm>
              <a:prstGeom prst="arc">
                <a:avLst>
                  <a:gd name="adj1" fmla="val 5009634"/>
                  <a:gd name="adj2" fmla="val 18735541"/>
                </a:avLst>
              </a:prstGeom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5" name="Группа 34"/>
            <p:cNvGrpSpPr/>
            <p:nvPr/>
          </p:nvGrpSpPr>
          <p:grpSpPr>
            <a:xfrm>
              <a:off x="539552" y="2780928"/>
              <a:ext cx="432048" cy="1872208"/>
              <a:chOff x="539552" y="2780928"/>
              <a:chExt cx="432048" cy="1872208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539552" y="3933056"/>
                <a:ext cx="0" cy="432048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611560" y="2780928"/>
                <a:ext cx="360040" cy="1008112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flipH="1">
                <a:off x="683568" y="2780928"/>
                <a:ext cx="288032" cy="936104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>
                <a:off x="539552" y="4077072"/>
                <a:ext cx="360040" cy="504056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971600" y="4149080"/>
                <a:ext cx="0" cy="504056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>
            <a:prstTxWarp prst="textSlantUp">
              <a:avLst/>
            </a:prstTxWarp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Изучаем Алфавит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26391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Палочки, галочки, крючочки и кружочки</a:t>
            </a:r>
          </a:p>
          <a:p>
            <a:endParaRPr lang="ru-RU" dirty="0"/>
          </a:p>
          <a:p>
            <a:r>
              <a:rPr lang="ru-RU" sz="2400" dirty="0" smtClean="0"/>
              <a:t>Автор: Гаврилова Анна Алексеевна</a:t>
            </a:r>
          </a:p>
          <a:p>
            <a:r>
              <a:rPr lang="ru-RU" sz="2400" dirty="0" smtClean="0"/>
              <a:t>Г. Санкт - Петербург</a:t>
            </a:r>
          </a:p>
          <a:p>
            <a:endParaRPr lang="ru-RU" dirty="0"/>
          </a:p>
        </p:txBody>
      </p:sp>
      <p:grpSp>
        <p:nvGrpSpPr>
          <p:cNvPr id="34" name="Группа 33"/>
          <p:cNvGrpSpPr/>
          <p:nvPr/>
        </p:nvGrpSpPr>
        <p:grpSpPr>
          <a:xfrm>
            <a:off x="2759262" y="386048"/>
            <a:ext cx="977945" cy="962842"/>
            <a:chOff x="2759262" y="386048"/>
            <a:chExt cx="977945" cy="962842"/>
          </a:xfrm>
        </p:grpSpPr>
        <p:sp>
          <p:nvSpPr>
            <p:cNvPr id="62" name="Дуга 61"/>
            <p:cNvSpPr/>
            <p:nvPr/>
          </p:nvSpPr>
          <p:spPr>
            <a:xfrm rot="8502207">
              <a:off x="2911662" y="538448"/>
              <a:ext cx="673145" cy="658042"/>
            </a:xfrm>
            <a:prstGeom prst="arc">
              <a:avLst>
                <a:gd name="adj1" fmla="val 5009634"/>
                <a:gd name="adj2" fmla="val 18735541"/>
              </a:avLst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Дуга 62"/>
            <p:cNvSpPr/>
            <p:nvPr/>
          </p:nvSpPr>
          <p:spPr>
            <a:xfrm rot="8502207">
              <a:off x="3064062" y="690848"/>
              <a:ext cx="673145" cy="658042"/>
            </a:xfrm>
            <a:prstGeom prst="arc">
              <a:avLst>
                <a:gd name="adj1" fmla="val 5009634"/>
                <a:gd name="adj2" fmla="val 18735541"/>
              </a:avLst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Дуга 48"/>
            <p:cNvSpPr/>
            <p:nvPr/>
          </p:nvSpPr>
          <p:spPr>
            <a:xfrm rot="8502207">
              <a:off x="2759262" y="386048"/>
              <a:ext cx="673145" cy="658042"/>
            </a:xfrm>
            <a:prstGeom prst="arc">
              <a:avLst>
                <a:gd name="adj1" fmla="val 5009634"/>
                <a:gd name="adj2" fmla="val 18735541"/>
              </a:avLst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59832" y="6492875"/>
            <a:ext cx="2895600" cy="365125"/>
          </a:xfrm>
        </p:spPr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2</a:t>
            </a:fld>
            <a:endParaRPr lang="ru-RU"/>
          </a:p>
        </p:txBody>
      </p:sp>
      <p:grpSp>
        <p:nvGrpSpPr>
          <p:cNvPr id="104" name="Группа 10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2E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</a:rPr>
                <a:t>Одну галочку</a:t>
              </a: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</a:rPr>
                <a:t>Одну галочку и палочку</a:t>
              </a: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</a:rPr>
                <a:t>Одну палочку и галочку</a:t>
              </a: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</a:rPr>
                <a:t>Две палочки и галочка</a:t>
              </a: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</a:rPr>
                <a:t>Две палочки</a:t>
              </a: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</a:rPr>
                <a:t>Галочка и 3 палочки</a:t>
              </a: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accent6">
                      <a:lumMod val="75000"/>
                    </a:schemeClr>
                  </a:solidFill>
                </a:rPr>
                <a:t>   </a:t>
              </a:r>
              <a:endParaRPr lang="ru-RU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103" name="Группа 102"/>
            <p:cNvGrpSpPr/>
            <p:nvPr/>
          </p:nvGrpSpPr>
          <p:grpSpPr>
            <a:xfrm>
              <a:off x="1115616" y="1052736"/>
              <a:ext cx="1800200" cy="5129336"/>
              <a:chOff x="1115616" y="1052736"/>
              <a:chExt cx="1800200" cy="5129336"/>
            </a:xfrm>
          </p:grpSpPr>
          <p:grpSp>
            <p:nvGrpSpPr>
              <p:cNvPr id="24" name="Группа 23"/>
              <p:cNvGrpSpPr/>
              <p:nvPr/>
            </p:nvGrpSpPr>
            <p:grpSpPr>
              <a:xfrm>
                <a:off x="1115616" y="1052736"/>
                <a:ext cx="504000" cy="576000"/>
                <a:chOff x="5436096" y="2204864"/>
                <a:chExt cx="792088" cy="936104"/>
              </a:xfrm>
            </p:grpSpPr>
            <p:cxnSp>
              <p:nvCxnSpPr>
                <p:cNvPr id="8" name="Прямая соединительная линия 7"/>
                <p:cNvCxnSpPr/>
                <p:nvPr/>
              </p:nvCxnSpPr>
              <p:spPr>
                <a:xfrm flipH="1">
                  <a:off x="5436096" y="2204864"/>
                  <a:ext cx="360040" cy="936104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>
                  <a:off x="5796136" y="2204864"/>
                  <a:ext cx="432048" cy="936104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Группа 79"/>
              <p:cNvGrpSpPr/>
              <p:nvPr/>
            </p:nvGrpSpPr>
            <p:grpSpPr>
              <a:xfrm>
                <a:off x="2483768" y="4365104"/>
                <a:ext cx="432048" cy="648072"/>
                <a:chOff x="2339752" y="4797152"/>
                <a:chExt cx="432048" cy="720080"/>
              </a:xfrm>
            </p:grpSpPr>
            <p:cxnSp>
              <p:nvCxnSpPr>
                <p:cNvPr id="45" name="Прямая соединительная линия 44"/>
                <p:cNvCxnSpPr/>
                <p:nvPr/>
              </p:nvCxnSpPr>
              <p:spPr>
                <a:xfrm>
                  <a:off x="2339752" y="4797152"/>
                  <a:ext cx="144016" cy="395984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flipH="1">
                  <a:off x="2411760" y="4797152"/>
                  <a:ext cx="360040" cy="720080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Группа 93"/>
              <p:cNvGrpSpPr/>
              <p:nvPr/>
            </p:nvGrpSpPr>
            <p:grpSpPr>
              <a:xfrm>
                <a:off x="1619672" y="3573016"/>
                <a:ext cx="504056" cy="606925"/>
                <a:chOff x="1619672" y="3573016"/>
                <a:chExt cx="504056" cy="606925"/>
              </a:xfrm>
            </p:grpSpPr>
            <p:grpSp>
              <p:nvGrpSpPr>
                <p:cNvPr id="31" name="Группа 30"/>
                <p:cNvGrpSpPr/>
                <p:nvPr/>
              </p:nvGrpSpPr>
              <p:grpSpPr>
                <a:xfrm rot="10583126">
                  <a:off x="1628899" y="3659387"/>
                  <a:ext cx="465343" cy="307380"/>
                  <a:chOff x="5436096" y="2204864"/>
                  <a:chExt cx="792088" cy="936104"/>
                </a:xfrm>
              </p:grpSpPr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 flipH="1">
                    <a:off x="5436096" y="2204864"/>
                    <a:ext cx="360040" cy="936104"/>
                  </a:xfrm>
                  <a:prstGeom prst="line">
                    <a:avLst/>
                  </a:prstGeom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>
                    <a:off x="5796136" y="2204864"/>
                    <a:ext cx="432048" cy="936104"/>
                  </a:xfrm>
                  <a:prstGeom prst="line">
                    <a:avLst/>
                  </a:prstGeom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7" name="Прямая соединительная линия 46"/>
                <p:cNvCxnSpPr/>
                <p:nvPr/>
              </p:nvCxnSpPr>
              <p:spPr>
                <a:xfrm>
                  <a:off x="2123728" y="3573016"/>
                  <a:ext cx="0" cy="576064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>
                  <a:off x="1619672" y="3645024"/>
                  <a:ext cx="0" cy="534917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Группа 70"/>
              <p:cNvGrpSpPr/>
              <p:nvPr/>
            </p:nvGrpSpPr>
            <p:grpSpPr>
              <a:xfrm>
                <a:off x="1835696" y="1844824"/>
                <a:ext cx="504056" cy="720080"/>
                <a:chOff x="1259632" y="2348880"/>
                <a:chExt cx="504056" cy="720080"/>
              </a:xfrm>
            </p:grpSpPr>
            <p:grpSp>
              <p:nvGrpSpPr>
                <p:cNvPr id="25" name="Группа 24"/>
                <p:cNvGrpSpPr/>
                <p:nvPr/>
              </p:nvGrpSpPr>
              <p:grpSpPr>
                <a:xfrm>
                  <a:off x="1259632" y="2348880"/>
                  <a:ext cx="504056" cy="720080"/>
                  <a:chOff x="5436096" y="2204864"/>
                  <a:chExt cx="792088" cy="936104"/>
                </a:xfrm>
              </p:grpSpPr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flipH="1">
                    <a:off x="5436096" y="2204864"/>
                    <a:ext cx="360040" cy="936104"/>
                  </a:xfrm>
                  <a:prstGeom prst="line">
                    <a:avLst/>
                  </a:prstGeom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>
                    <a:off x="5796136" y="2204864"/>
                    <a:ext cx="432048" cy="936104"/>
                  </a:xfrm>
                  <a:prstGeom prst="line">
                    <a:avLst/>
                  </a:prstGeom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9" name="Прямая соединительная линия 48"/>
                <p:cNvCxnSpPr/>
                <p:nvPr/>
              </p:nvCxnSpPr>
              <p:spPr>
                <a:xfrm>
                  <a:off x="1351279" y="2736615"/>
                  <a:ext cx="320763" cy="0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" name="Группа 69"/>
              <p:cNvGrpSpPr/>
              <p:nvPr/>
            </p:nvGrpSpPr>
            <p:grpSpPr>
              <a:xfrm>
                <a:off x="1115616" y="2780928"/>
                <a:ext cx="360040" cy="576064"/>
                <a:chOff x="1331640" y="3429000"/>
                <a:chExt cx="360040" cy="576064"/>
              </a:xfrm>
            </p:grpSpPr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1350260" y="3730319"/>
                  <a:ext cx="341420" cy="186120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 flipV="1">
                  <a:off x="1350261" y="3517625"/>
                  <a:ext cx="308688" cy="212695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>
                  <a:off x="1331640" y="3429000"/>
                  <a:ext cx="0" cy="576064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Группа 90"/>
              <p:cNvGrpSpPr/>
              <p:nvPr/>
            </p:nvGrpSpPr>
            <p:grpSpPr>
              <a:xfrm>
                <a:off x="1259632" y="5301208"/>
                <a:ext cx="720080" cy="880864"/>
                <a:chOff x="1259632" y="5301208"/>
                <a:chExt cx="720080" cy="880864"/>
              </a:xfrm>
            </p:grpSpPr>
            <p:grpSp>
              <p:nvGrpSpPr>
                <p:cNvPr id="37" name="Группа 36"/>
                <p:cNvGrpSpPr/>
                <p:nvPr/>
              </p:nvGrpSpPr>
              <p:grpSpPr>
                <a:xfrm>
                  <a:off x="1331640" y="5301208"/>
                  <a:ext cx="529779" cy="542642"/>
                  <a:chOff x="5436096" y="2204864"/>
                  <a:chExt cx="792088" cy="936104"/>
                </a:xfrm>
              </p:grpSpPr>
              <p:cxnSp>
                <p:nvCxnSpPr>
                  <p:cNvPr id="38" name="Прямая соединительная линия 37"/>
                  <p:cNvCxnSpPr/>
                  <p:nvPr/>
                </p:nvCxnSpPr>
                <p:spPr>
                  <a:xfrm flipH="1">
                    <a:off x="5436096" y="2204864"/>
                    <a:ext cx="360040" cy="936104"/>
                  </a:xfrm>
                  <a:prstGeom prst="line">
                    <a:avLst/>
                  </a:prstGeom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Прямая соединительная линия 38"/>
                  <p:cNvCxnSpPr/>
                  <p:nvPr/>
                </p:nvCxnSpPr>
                <p:spPr>
                  <a:xfrm>
                    <a:off x="5796136" y="2204864"/>
                    <a:ext cx="432048" cy="936104"/>
                  </a:xfrm>
                  <a:prstGeom prst="line">
                    <a:avLst/>
                  </a:prstGeom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1" name="Прямая соединительная линия 40"/>
                <p:cNvCxnSpPr/>
                <p:nvPr/>
              </p:nvCxnSpPr>
              <p:spPr>
                <a:xfrm>
                  <a:off x="1259632" y="5898115"/>
                  <a:ext cx="706373" cy="0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Прямая соединительная линия 84"/>
                <p:cNvCxnSpPr/>
                <p:nvPr/>
              </p:nvCxnSpPr>
              <p:spPr>
                <a:xfrm>
                  <a:off x="1259632" y="5952379"/>
                  <a:ext cx="0" cy="217057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Прямая соединительная линия 85"/>
                <p:cNvCxnSpPr/>
                <p:nvPr/>
              </p:nvCxnSpPr>
              <p:spPr>
                <a:xfrm>
                  <a:off x="1966005" y="5952379"/>
                  <a:ext cx="13707" cy="229693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272808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Рисуем галочки и палочки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772816"/>
            <a:ext cx="792088" cy="936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692165" y="1052736"/>
            <a:ext cx="700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6588224" y="2564904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6516216" y="3501008"/>
            <a:ext cx="79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54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7452320" y="4149080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" name="Прямоугольник 101"/>
          <p:cNvSpPr/>
          <p:nvPr/>
        </p:nvSpPr>
        <p:spPr>
          <a:xfrm flipH="1">
            <a:off x="6732240" y="5301208"/>
            <a:ext cx="5729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54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5" grpId="0"/>
      <p:bldP spid="99" grpId="0"/>
      <p:bldP spid="100" grpId="0"/>
      <p:bldP spid="101" grpId="0"/>
      <p:bldP spid="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203848" y="6492875"/>
            <a:ext cx="2895600" cy="365125"/>
          </a:xfrm>
        </p:spPr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764704"/>
            <a:ext cx="525658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4" name="Группа 4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78" name="Группа 77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0"/>
                <a:ext cx="9144000" cy="6858000"/>
              </a:xfrm>
              <a:prstGeom prst="rect">
                <a:avLst/>
              </a:prstGeom>
              <a:solidFill>
                <a:srgbClr val="F2E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ru-RU" b="1" dirty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1259632" y="0"/>
                <a:ext cx="5976664" cy="8640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Рисуем  крючочки, палочки </a:t>
                </a:r>
                <a:endParaRPr lang="ru-RU" sz="3600" b="1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4" name="Группа 83"/>
            <p:cNvGrpSpPr/>
            <p:nvPr/>
          </p:nvGrpSpPr>
          <p:grpSpPr>
            <a:xfrm>
              <a:off x="484435" y="927307"/>
              <a:ext cx="2471045" cy="496032"/>
              <a:chOff x="484435" y="927307"/>
              <a:chExt cx="2471045" cy="496032"/>
            </a:xfrm>
          </p:grpSpPr>
          <p:sp>
            <p:nvSpPr>
              <p:cNvPr id="15" name="Дуга 14"/>
              <p:cNvSpPr/>
              <p:nvPr/>
            </p:nvSpPr>
            <p:spPr>
              <a:xfrm rot="21356224">
                <a:off x="484435" y="927307"/>
                <a:ext cx="542282" cy="496032"/>
              </a:xfrm>
              <a:prstGeom prst="arc">
                <a:avLst>
                  <a:gd name="adj1" fmla="val 3695819"/>
                  <a:gd name="adj2" fmla="val 17943922"/>
                </a:avLst>
              </a:prstGeom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1187624" y="980728"/>
                <a:ext cx="17678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один крючочек</a:t>
                </a:r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>
              <a:off x="1043608" y="1700808"/>
              <a:ext cx="2362902" cy="504056"/>
              <a:chOff x="1043608" y="1700808"/>
              <a:chExt cx="2362902" cy="504056"/>
            </a:xfrm>
          </p:grpSpPr>
          <p:grpSp>
            <p:nvGrpSpPr>
              <p:cNvPr id="16" name="Группа 15"/>
              <p:cNvGrpSpPr/>
              <p:nvPr/>
            </p:nvGrpSpPr>
            <p:grpSpPr>
              <a:xfrm>
                <a:off x="1043608" y="1700808"/>
                <a:ext cx="504056" cy="504056"/>
                <a:chOff x="1429778" y="1268760"/>
                <a:chExt cx="719023" cy="1260886"/>
              </a:xfrm>
            </p:grpSpPr>
            <p:sp>
              <p:nvSpPr>
                <p:cNvPr id="12" name="Дуга 11"/>
                <p:cNvSpPr/>
                <p:nvPr/>
              </p:nvSpPr>
              <p:spPr>
                <a:xfrm rot="10514549">
                  <a:off x="1429778" y="1871604"/>
                  <a:ext cx="673145" cy="658042"/>
                </a:xfrm>
                <a:prstGeom prst="arc">
                  <a:avLst>
                    <a:gd name="adj1" fmla="val 5009634"/>
                    <a:gd name="adj2" fmla="val 18735541"/>
                  </a:avLst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Дуга 12"/>
                <p:cNvSpPr/>
                <p:nvPr/>
              </p:nvSpPr>
              <p:spPr>
                <a:xfrm rot="10800000">
                  <a:off x="1475656" y="1268760"/>
                  <a:ext cx="673145" cy="658042"/>
                </a:xfrm>
                <a:prstGeom prst="arc">
                  <a:avLst>
                    <a:gd name="adj1" fmla="val 3202756"/>
                    <a:gd name="adj2" fmla="val 18181269"/>
                  </a:avLst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82" name="Прямоугольник 81"/>
              <p:cNvSpPr/>
              <p:nvPr/>
            </p:nvSpPr>
            <p:spPr>
              <a:xfrm>
                <a:off x="1763688" y="1772816"/>
                <a:ext cx="16428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два крючочка</a:t>
                </a:r>
                <a:endParaRPr lang="ru-RU" dirty="0"/>
              </a:p>
            </p:txBody>
          </p:sp>
        </p:grpSp>
        <p:grpSp>
          <p:nvGrpSpPr>
            <p:cNvPr id="87" name="Группа 86"/>
            <p:cNvGrpSpPr/>
            <p:nvPr/>
          </p:nvGrpSpPr>
          <p:grpSpPr>
            <a:xfrm>
              <a:off x="467544" y="2492896"/>
              <a:ext cx="2971208" cy="1116064"/>
              <a:chOff x="467544" y="2492896"/>
              <a:chExt cx="2971208" cy="1116064"/>
            </a:xfrm>
          </p:grpSpPr>
          <p:grpSp>
            <p:nvGrpSpPr>
              <p:cNvPr id="40" name="Группа 39"/>
              <p:cNvGrpSpPr/>
              <p:nvPr/>
            </p:nvGrpSpPr>
            <p:grpSpPr>
              <a:xfrm>
                <a:off x="971600" y="3068960"/>
                <a:ext cx="540000" cy="540000"/>
                <a:chOff x="693667" y="3717032"/>
                <a:chExt cx="576409" cy="720080"/>
              </a:xfrm>
            </p:grpSpPr>
            <p:sp>
              <p:nvSpPr>
                <p:cNvPr id="18" name="Дуга 17"/>
                <p:cNvSpPr/>
                <p:nvPr/>
              </p:nvSpPr>
              <p:spPr>
                <a:xfrm rot="9704789">
                  <a:off x="860489" y="3765874"/>
                  <a:ext cx="409587" cy="458897"/>
                </a:xfrm>
                <a:prstGeom prst="arc">
                  <a:avLst>
                    <a:gd name="adj1" fmla="val 5009634"/>
                    <a:gd name="adj2" fmla="val 18735541"/>
                  </a:avLst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9" name="Дуга 18"/>
                <p:cNvSpPr/>
                <p:nvPr/>
              </p:nvSpPr>
              <p:spPr>
                <a:xfrm rot="11579941" flipH="1">
                  <a:off x="693667" y="3756364"/>
                  <a:ext cx="407162" cy="504081"/>
                </a:xfrm>
                <a:prstGeom prst="arc">
                  <a:avLst>
                    <a:gd name="adj1" fmla="val 5009634"/>
                    <a:gd name="adj2" fmla="val 18735541"/>
                  </a:avLst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>
                  <a:off x="971600" y="3717032"/>
                  <a:ext cx="0" cy="720080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Группа 85"/>
              <p:cNvGrpSpPr/>
              <p:nvPr/>
            </p:nvGrpSpPr>
            <p:grpSpPr>
              <a:xfrm>
                <a:off x="467544" y="2492896"/>
                <a:ext cx="2971208" cy="513348"/>
                <a:chOff x="467544" y="2492896"/>
                <a:chExt cx="2971208" cy="513348"/>
              </a:xfrm>
            </p:grpSpPr>
            <p:grpSp>
              <p:nvGrpSpPr>
                <p:cNvPr id="25" name="Группа 24"/>
                <p:cNvGrpSpPr/>
                <p:nvPr/>
              </p:nvGrpSpPr>
              <p:grpSpPr>
                <a:xfrm>
                  <a:off x="467544" y="2492896"/>
                  <a:ext cx="504056" cy="504056"/>
                  <a:chOff x="1259632" y="4005064"/>
                  <a:chExt cx="673145" cy="1306114"/>
                </a:xfrm>
              </p:grpSpPr>
              <p:sp>
                <p:nvSpPr>
                  <p:cNvPr id="17" name="Дуга 16"/>
                  <p:cNvSpPr/>
                  <p:nvPr/>
                </p:nvSpPr>
                <p:spPr>
                  <a:xfrm rot="9704789">
                    <a:off x="1334946" y="4040316"/>
                    <a:ext cx="569451" cy="572388"/>
                  </a:xfrm>
                  <a:prstGeom prst="arc">
                    <a:avLst>
                      <a:gd name="adj1" fmla="val 5009634"/>
                      <a:gd name="adj2" fmla="val 18735541"/>
                    </a:avLst>
                  </a:prstGeom>
                </p:spPr>
                <p:style>
                  <a:lnRef idx="3">
                    <a:schemeClr val="accent4"/>
                  </a:lnRef>
                  <a:fillRef idx="0">
                    <a:schemeClr val="accent4"/>
                  </a:fillRef>
                  <a:effectRef idx="2">
                    <a:schemeClr val="accent4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1" name="Дуга 20"/>
                  <p:cNvSpPr/>
                  <p:nvPr/>
                </p:nvSpPr>
                <p:spPr>
                  <a:xfrm rot="10800000">
                    <a:off x="1259632" y="4653136"/>
                    <a:ext cx="673145" cy="658042"/>
                  </a:xfrm>
                  <a:prstGeom prst="arc">
                    <a:avLst>
                      <a:gd name="adj1" fmla="val 3994380"/>
                      <a:gd name="adj2" fmla="val 18735541"/>
                    </a:avLst>
                  </a:prstGeom>
                </p:spPr>
                <p:style>
                  <a:lnRef idx="3">
                    <a:schemeClr val="accent4"/>
                  </a:lnRef>
                  <a:fillRef idx="0">
                    <a:schemeClr val="accent4"/>
                  </a:fillRef>
                  <a:effectRef idx="2">
                    <a:schemeClr val="accent4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flipH="1">
                    <a:off x="1403648" y="4005064"/>
                    <a:ext cx="72008" cy="1296144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5" name="Прямоугольник 84"/>
                <p:cNvSpPr/>
                <p:nvPr/>
              </p:nvSpPr>
              <p:spPr>
                <a:xfrm>
                  <a:off x="1115616" y="2636912"/>
                  <a:ext cx="232313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ru-RU" b="1" dirty="0" smtClean="0">
                      <a:solidFill>
                        <a:schemeClr val="bg2">
                          <a:lumMod val="2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палочка</a:t>
                  </a:r>
                  <a:r>
                    <a:rPr lang="ru-RU" b="1" dirty="0" smtClean="0">
                      <a:solidFill>
                        <a:srgbClr val="C00000"/>
                      </a:solidFill>
                      <a:latin typeface="Times New Roman" pitchFamily="18" charset="0"/>
                      <a:cs typeface="Times New Roman" pitchFamily="18" charset="0"/>
                    </a:rPr>
                    <a:t> 2 </a:t>
                  </a:r>
                  <a:r>
                    <a:rPr lang="ru-RU" b="1" dirty="0" smtClean="0">
                      <a:solidFill>
                        <a:schemeClr val="bg2">
                          <a:lumMod val="2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крючочка</a:t>
                  </a:r>
                </a:p>
              </p:txBody>
            </p:sp>
          </p:grpSp>
        </p:grpSp>
        <p:grpSp>
          <p:nvGrpSpPr>
            <p:cNvPr id="92" name="Группа 91"/>
            <p:cNvGrpSpPr/>
            <p:nvPr/>
          </p:nvGrpSpPr>
          <p:grpSpPr>
            <a:xfrm>
              <a:off x="323528" y="4005064"/>
              <a:ext cx="2841925" cy="544706"/>
              <a:chOff x="2915816" y="3068960"/>
              <a:chExt cx="2841925" cy="544706"/>
            </a:xfrm>
          </p:grpSpPr>
          <p:grpSp>
            <p:nvGrpSpPr>
              <p:cNvPr id="79" name="Группа 78"/>
              <p:cNvGrpSpPr/>
              <p:nvPr/>
            </p:nvGrpSpPr>
            <p:grpSpPr>
              <a:xfrm>
                <a:off x="2915816" y="3068960"/>
                <a:ext cx="372108" cy="540000"/>
                <a:chOff x="2831740" y="4174970"/>
                <a:chExt cx="704779" cy="766198"/>
              </a:xfrm>
            </p:grpSpPr>
            <p:sp>
              <p:nvSpPr>
                <p:cNvPr id="11" name="Дуга 10"/>
                <p:cNvSpPr/>
                <p:nvPr/>
              </p:nvSpPr>
              <p:spPr>
                <a:xfrm rot="9704789">
                  <a:off x="2831740" y="4174970"/>
                  <a:ext cx="704779" cy="495960"/>
                </a:xfrm>
                <a:prstGeom prst="arc">
                  <a:avLst>
                    <a:gd name="adj1" fmla="val 5009634"/>
                    <a:gd name="adj2" fmla="val 18735541"/>
                  </a:avLst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3059832" y="4221088"/>
                  <a:ext cx="0" cy="720080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8" name="Прямоугольник 87"/>
              <p:cNvSpPr/>
              <p:nvPr/>
            </p:nvSpPr>
            <p:spPr>
              <a:xfrm>
                <a:off x="3386259" y="3244334"/>
                <a:ext cx="23714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палочка </a:t>
                </a:r>
                <a:r>
                  <a:rPr lang="ru-RU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крючочек </a:t>
                </a:r>
              </a:p>
            </p:txBody>
          </p:sp>
        </p:grpSp>
        <p:grpSp>
          <p:nvGrpSpPr>
            <p:cNvPr id="91" name="Группа 90"/>
            <p:cNvGrpSpPr/>
            <p:nvPr/>
          </p:nvGrpSpPr>
          <p:grpSpPr>
            <a:xfrm>
              <a:off x="899592" y="5373216"/>
              <a:ext cx="3173699" cy="540000"/>
              <a:chOff x="467544" y="3933056"/>
              <a:chExt cx="3173699" cy="540000"/>
            </a:xfrm>
          </p:grpSpPr>
          <p:grpSp>
            <p:nvGrpSpPr>
              <p:cNvPr id="67" name="Группа 66"/>
              <p:cNvGrpSpPr/>
              <p:nvPr/>
            </p:nvGrpSpPr>
            <p:grpSpPr>
              <a:xfrm>
                <a:off x="467544" y="3933056"/>
                <a:ext cx="540000" cy="540000"/>
                <a:chOff x="4199892" y="4005064"/>
                <a:chExt cx="732148" cy="1008112"/>
              </a:xfrm>
            </p:grpSpPr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 flipH="1">
                  <a:off x="4427984" y="4077072"/>
                  <a:ext cx="504056" cy="0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4427984" y="4005064"/>
                  <a:ext cx="0" cy="1008112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63" name="Дуга 62"/>
                <p:cNvSpPr/>
                <p:nvPr/>
              </p:nvSpPr>
              <p:spPr>
                <a:xfrm rot="9704789">
                  <a:off x="4199892" y="4463002"/>
                  <a:ext cx="704779" cy="495960"/>
                </a:xfrm>
                <a:prstGeom prst="arc">
                  <a:avLst>
                    <a:gd name="adj1" fmla="val 5009634"/>
                    <a:gd name="adj2" fmla="val 18735541"/>
                  </a:avLst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90" name="Прямоугольник 89"/>
              <p:cNvSpPr/>
              <p:nvPr/>
            </p:nvSpPr>
            <p:spPr>
              <a:xfrm>
                <a:off x="1115616" y="4077072"/>
                <a:ext cx="25256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палочки и крючочек</a:t>
                </a:r>
              </a:p>
            </p:txBody>
          </p:sp>
        </p:grpSp>
      </p:grpSp>
      <p:sp>
        <p:nvSpPr>
          <p:cNvPr id="98" name="TextBox 97"/>
          <p:cNvSpPr txBox="1"/>
          <p:nvPr/>
        </p:nvSpPr>
        <p:spPr>
          <a:xfrm>
            <a:off x="5220072" y="83671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644008" y="1556792"/>
            <a:ext cx="518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З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292080" y="2348880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4228794" y="2967335"/>
            <a:ext cx="686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Ф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4355976" y="4005064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Р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4815529" y="537321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Б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100" grpId="0"/>
      <p:bldP spid="101" grpId="0"/>
      <p:bldP spid="102" grpId="0"/>
      <p:bldP spid="103" grpId="0"/>
      <p:bldP spid="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4</a:t>
            </a:fld>
            <a:endParaRPr lang="ru-RU"/>
          </a:p>
        </p:txBody>
      </p:sp>
      <p:grpSp>
        <p:nvGrpSpPr>
          <p:cNvPr id="41" name="Группа 4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2E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827584" y="1052736"/>
              <a:ext cx="4186546" cy="4752464"/>
              <a:chOff x="827584" y="1052736"/>
              <a:chExt cx="4186546" cy="4752464"/>
            </a:xfrm>
          </p:grpSpPr>
          <p:grpSp>
            <p:nvGrpSpPr>
              <p:cNvPr id="31" name="Группа 30"/>
              <p:cNvGrpSpPr/>
              <p:nvPr/>
            </p:nvGrpSpPr>
            <p:grpSpPr>
              <a:xfrm>
                <a:off x="827584" y="1052736"/>
                <a:ext cx="3960440" cy="540000"/>
                <a:chOff x="827584" y="980728"/>
                <a:chExt cx="3960440" cy="540000"/>
              </a:xfrm>
            </p:grpSpPr>
            <p:grpSp>
              <p:nvGrpSpPr>
                <p:cNvPr id="6" name="Группа 5"/>
                <p:cNvGrpSpPr/>
                <p:nvPr/>
              </p:nvGrpSpPr>
              <p:grpSpPr>
                <a:xfrm>
                  <a:off x="827584" y="980728"/>
                  <a:ext cx="1332000" cy="540000"/>
                  <a:chOff x="3779912" y="5301208"/>
                  <a:chExt cx="2016224" cy="792088"/>
                </a:xfrm>
              </p:grpSpPr>
              <p:grpSp>
                <p:nvGrpSpPr>
                  <p:cNvPr id="7" name="Группа 60"/>
                  <p:cNvGrpSpPr/>
                  <p:nvPr/>
                </p:nvGrpSpPr>
                <p:grpSpPr>
                  <a:xfrm>
                    <a:off x="5148064" y="5373216"/>
                    <a:ext cx="648072" cy="720080"/>
                    <a:chOff x="6156176" y="4221088"/>
                    <a:chExt cx="720080" cy="589828"/>
                  </a:xfrm>
                </p:grpSpPr>
                <p:cxnSp>
                  <p:nvCxnSpPr>
                    <p:cNvPr id="16" name="Прямая соединительная линия 15"/>
                    <p:cNvCxnSpPr/>
                    <p:nvPr/>
                  </p:nvCxnSpPr>
                  <p:spPr>
                    <a:xfrm>
                      <a:off x="6156176" y="4221088"/>
                      <a:ext cx="302759" cy="0"/>
                    </a:xfrm>
                    <a:prstGeom prst="line">
                      <a:avLst/>
                    </a:prstGeom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7" name="Группа 45"/>
                    <p:cNvGrpSpPr/>
                    <p:nvPr/>
                  </p:nvGrpSpPr>
                  <p:grpSpPr>
                    <a:xfrm>
                      <a:off x="6228184" y="4221088"/>
                      <a:ext cx="648072" cy="589828"/>
                      <a:chOff x="2631090" y="4869160"/>
                      <a:chExt cx="569451" cy="967680"/>
                    </a:xfrm>
                  </p:grpSpPr>
                  <p:sp>
                    <p:nvSpPr>
                      <p:cNvPr id="18" name="Дуга 17"/>
                      <p:cNvSpPr/>
                      <p:nvPr/>
                    </p:nvSpPr>
                    <p:spPr>
                      <a:xfrm rot="9704789">
                        <a:off x="2631090" y="5264452"/>
                        <a:ext cx="569451" cy="572388"/>
                      </a:xfrm>
                      <a:prstGeom prst="arc">
                        <a:avLst>
                          <a:gd name="adj1" fmla="val 5009634"/>
                          <a:gd name="adj2" fmla="val 18735541"/>
                        </a:avLst>
                      </a:prstGeom>
                    </p:spPr>
                    <p:style>
                      <a:lnRef idx="3">
                        <a:schemeClr val="accent4"/>
                      </a:lnRef>
                      <a:fillRef idx="0">
                        <a:schemeClr val="accent4"/>
                      </a:fillRef>
                      <a:effectRef idx="2">
                        <a:schemeClr val="accent4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cxnSp>
                    <p:nvCxnSpPr>
                      <p:cNvPr id="19" name="Прямая соединительная линия 18"/>
                      <p:cNvCxnSpPr>
                        <a:endCxn id="18" idx="2"/>
                      </p:cNvCxnSpPr>
                      <p:nvPr/>
                    </p:nvCxnSpPr>
                    <p:spPr>
                      <a:xfrm flipH="1">
                        <a:off x="2799656" y="4869160"/>
                        <a:ext cx="44152" cy="942317"/>
                      </a:xfrm>
                      <a:prstGeom prst="line">
                        <a:avLst/>
                      </a:prstGeom>
                    </p:spPr>
                    <p:style>
                      <a:lnRef idx="3">
                        <a:schemeClr val="accent2"/>
                      </a:lnRef>
                      <a:fillRef idx="0">
                        <a:schemeClr val="accent2"/>
                      </a:fillRef>
                      <a:effectRef idx="2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8" name="Группа 44"/>
                  <p:cNvGrpSpPr/>
                  <p:nvPr/>
                </p:nvGrpSpPr>
                <p:grpSpPr>
                  <a:xfrm>
                    <a:off x="3779912" y="5301208"/>
                    <a:ext cx="432048" cy="751656"/>
                    <a:chOff x="2631090" y="4869160"/>
                    <a:chExt cx="569451" cy="967680"/>
                  </a:xfrm>
                </p:grpSpPr>
                <p:sp>
                  <p:nvSpPr>
                    <p:cNvPr id="14" name="Дуга 13"/>
                    <p:cNvSpPr/>
                    <p:nvPr/>
                  </p:nvSpPr>
                  <p:spPr>
                    <a:xfrm rot="9704789">
                      <a:off x="2631090" y="5264452"/>
                      <a:ext cx="569451" cy="572388"/>
                    </a:xfrm>
                    <a:prstGeom prst="arc">
                      <a:avLst>
                        <a:gd name="adj1" fmla="val 5009634"/>
                        <a:gd name="adj2" fmla="val 18735541"/>
                      </a:avLst>
                    </a:prstGeom>
                  </p:spPr>
                  <p:style>
                    <a:lnRef idx="3">
                      <a:schemeClr val="accent4"/>
                    </a:lnRef>
                    <a:fillRef idx="0">
                      <a:schemeClr val="accent4"/>
                    </a:fillRef>
                    <a:effectRef idx="2">
                      <a:schemeClr val="accent4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cxnSp>
                  <p:nvCxnSpPr>
                    <p:cNvPr id="15" name="Прямая соединительная линия 14"/>
                    <p:cNvCxnSpPr>
                      <a:endCxn id="14" idx="2"/>
                    </p:cNvCxnSpPr>
                    <p:nvPr/>
                  </p:nvCxnSpPr>
                  <p:spPr>
                    <a:xfrm flipH="1">
                      <a:off x="2799656" y="4869160"/>
                      <a:ext cx="44152" cy="942317"/>
                    </a:xfrm>
                    <a:prstGeom prst="line">
                      <a:avLst/>
                    </a:prstGeom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9" name="Группа 51"/>
                  <p:cNvGrpSpPr/>
                  <p:nvPr/>
                </p:nvGrpSpPr>
                <p:grpSpPr>
                  <a:xfrm>
                    <a:off x="4355976" y="5301208"/>
                    <a:ext cx="648072" cy="792088"/>
                    <a:chOff x="3419872" y="5373216"/>
                    <a:chExt cx="576064" cy="792088"/>
                  </a:xfrm>
                </p:grpSpPr>
                <p:cxnSp>
                  <p:nvCxnSpPr>
                    <p:cNvPr id="10" name="Прямая соединительная линия 9"/>
                    <p:cNvCxnSpPr/>
                    <p:nvPr/>
                  </p:nvCxnSpPr>
                  <p:spPr>
                    <a:xfrm>
                      <a:off x="3995936" y="5445224"/>
                      <a:ext cx="0" cy="720080"/>
                    </a:xfrm>
                    <a:prstGeom prst="line">
                      <a:avLst/>
                    </a:prstGeom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" name="Группа 48"/>
                    <p:cNvGrpSpPr/>
                    <p:nvPr/>
                  </p:nvGrpSpPr>
                  <p:grpSpPr>
                    <a:xfrm>
                      <a:off x="3419872" y="5373216"/>
                      <a:ext cx="432048" cy="751656"/>
                      <a:chOff x="2631090" y="4869160"/>
                      <a:chExt cx="569451" cy="967680"/>
                    </a:xfrm>
                  </p:grpSpPr>
                  <p:sp>
                    <p:nvSpPr>
                      <p:cNvPr id="12" name="Дуга 11"/>
                      <p:cNvSpPr/>
                      <p:nvPr/>
                    </p:nvSpPr>
                    <p:spPr>
                      <a:xfrm rot="9704789">
                        <a:off x="2631090" y="5264452"/>
                        <a:ext cx="569451" cy="572388"/>
                      </a:xfrm>
                      <a:prstGeom prst="arc">
                        <a:avLst>
                          <a:gd name="adj1" fmla="val 5009634"/>
                          <a:gd name="adj2" fmla="val 18735541"/>
                        </a:avLst>
                      </a:prstGeom>
                    </p:spPr>
                    <p:style>
                      <a:lnRef idx="3">
                        <a:schemeClr val="accent4"/>
                      </a:lnRef>
                      <a:fillRef idx="0">
                        <a:schemeClr val="accent4"/>
                      </a:fillRef>
                      <a:effectRef idx="2">
                        <a:schemeClr val="accent4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cxnSp>
                    <p:nvCxnSpPr>
                      <p:cNvPr id="13" name="Прямая соединительная линия 12"/>
                      <p:cNvCxnSpPr>
                        <a:endCxn id="12" idx="2"/>
                      </p:cNvCxnSpPr>
                      <p:nvPr/>
                    </p:nvCxnSpPr>
                    <p:spPr>
                      <a:xfrm flipH="1">
                        <a:off x="2799656" y="4869160"/>
                        <a:ext cx="44152" cy="942317"/>
                      </a:xfrm>
                      <a:prstGeom prst="line">
                        <a:avLst/>
                      </a:prstGeom>
                    </p:spPr>
                    <p:style>
                      <a:lnRef idx="3">
                        <a:schemeClr val="accent2"/>
                      </a:lnRef>
                      <a:fillRef idx="0">
                        <a:schemeClr val="accent2"/>
                      </a:fillRef>
                      <a:effectRef idx="2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sp>
              <p:nvSpPr>
                <p:cNvPr id="30" name="Прямоугольник 29"/>
                <p:cNvSpPr/>
                <p:nvPr/>
              </p:nvSpPr>
              <p:spPr>
                <a:xfrm>
                  <a:off x="2411760" y="1124744"/>
                  <a:ext cx="2376264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b="1" dirty="0" smtClean="0">
                      <a:solidFill>
                        <a:schemeClr val="bg2">
                          <a:lumMod val="2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палочки, крючочек</a:t>
                  </a:r>
                  <a:endParaRPr lang="ru-RU" b="1" dirty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3" name="Группа 32"/>
              <p:cNvGrpSpPr/>
              <p:nvPr/>
            </p:nvGrpSpPr>
            <p:grpSpPr>
              <a:xfrm>
                <a:off x="1043608" y="2420888"/>
                <a:ext cx="2918439" cy="576000"/>
                <a:chOff x="1043608" y="2420888"/>
                <a:chExt cx="2918439" cy="576000"/>
              </a:xfrm>
            </p:grpSpPr>
            <p:grpSp>
              <p:nvGrpSpPr>
                <p:cNvPr id="20" name="Группа 19"/>
                <p:cNvGrpSpPr/>
                <p:nvPr/>
              </p:nvGrpSpPr>
              <p:grpSpPr>
                <a:xfrm>
                  <a:off x="1043608" y="2420888"/>
                  <a:ext cx="372620" cy="576000"/>
                  <a:chOff x="5327315" y="5330902"/>
                  <a:chExt cx="372620" cy="762394"/>
                </a:xfrm>
              </p:grpSpPr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flipH="1">
                    <a:off x="5652120" y="5457221"/>
                    <a:ext cx="12506" cy="636075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" name="Дуга 21"/>
                  <p:cNvSpPr/>
                  <p:nvPr/>
                </p:nvSpPr>
                <p:spPr>
                  <a:xfrm rot="15489235">
                    <a:off x="5322657" y="5335560"/>
                    <a:ext cx="381936" cy="372620"/>
                  </a:xfrm>
                  <a:prstGeom prst="arc">
                    <a:avLst>
                      <a:gd name="adj1" fmla="val 5009634"/>
                      <a:gd name="adj2" fmla="val 18735541"/>
                    </a:avLst>
                  </a:prstGeom>
                </p:spPr>
                <p:style>
                  <a:lnRef idx="3">
                    <a:schemeClr val="accent4"/>
                  </a:lnRef>
                  <a:fillRef idx="0">
                    <a:schemeClr val="accent4"/>
                  </a:fillRef>
                  <a:effectRef idx="2">
                    <a:schemeClr val="accent4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32" name="TextBox 31"/>
                <p:cNvSpPr txBox="1"/>
                <p:nvPr/>
              </p:nvSpPr>
              <p:spPr>
                <a:xfrm>
                  <a:off x="1763688" y="2564904"/>
                  <a:ext cx="219835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2">
                          <a:lumMod val="2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крючочек, палочка</a:t>
                  </a:r>
                  <a:endParaRPr lang="ru-RU" b="1" dirty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5" name="Группа 34"/>
              <p:cNvGrpSpPr/>
              <p:nvPr/>
            </p:nvGrpSpPr>
            <p:grpSpPr>
              <a:xfrm>
                <a:off x="1043608" y="3789040"/>
                <a:ext cx="3970522" cy="576000"/>
                <a:chOff x="1043608" y="3789040"/>
                <a:chExt cx="3970522" cy="576000"/>
              </a:xfrm>
            </p:grpSpPr>
            <p:grpSp>
              <p:nvGrpSpPr>
                <p:cNvPr id="23" name="Группа 22"/>
                <p:cNvGrpSpPr/>
                <p:nvPr/>
              </p:nvGrpSpPr>
              <p:grpSpPr>
                <a:xfrm>
                  <a:off x="1043608" y="3789040"/>
                  <a:ext cx="576000" cy="576000"/>
                  <a:chOff x="6876256" y="4869160"/>
                  <a:chExt cx="432049" cy="864096"/>
                </a:xfrm>
              </p:grpSpPr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flipH="1">
                    <a:off x="6876256" y="5301208"/>
                    <a:ext cx="288032" cy="360040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>
                    <a:off x="7236296" y="4869160"/>
                    <a:ext cx="0" cy="864096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Дуга 25"/>
                  <p:cNvSpPr/>
                  <p:nvPr/>
                </p:nvSpPr>
                <p:spPr>
                  <a:xfrm>
                    <a:off x="6876257" y="4941168"/>
                    <a:ext cx="432048" cy="360040"/>
                  </a:xfrm>
                  <a:prstGeom prst="arc">
                    <a:avLst>
                      <a:gd name="adj1" fmla="val 5009634"/>
                      <a:gd name="adj2" fmla="val 18735541"/>
                    </a:avLst>
                  </a:prstGeom>
                </p:spPr>
                <p:style>
                  <a:lnRef idx="3">
                    <a:schemeClr val="accent4"/>
                  </a:lnRef>
                  <a:fillRef idx="0">
                    <a:schemeClr val="accent4"/>
                  </a:fillRef>
                  <a:effectRef idx="2">
                    <a:schemeClr val="accent4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34" name="TextBox 33"/>
                <p:cNvSpPr txBox="1"/>
                <p:nvPr/>
              </p:nvSpPr>
              <p:spPr>
                <a:xfrm>
                  <a:off x="1835696" y="3933056"/>
                  <a:ext cx="31784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2">
                          <a:lumMod val="2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палочка, крючочек, палочка</a:t>
                  </a:r>
                  <a:endParaRPr lang="ru-RU" b="1" dirty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9" name="Группа 38"/>
              <p:cNvGrpSpPr/>
              <p:nvPr/>
            </p:nvGrpSpPr>
            <p:grpSpPr>
              <a:xfrm>
                <a:off x="1115616" y="5229200"/>
                <a:ext cx="2990447" cy="576000"/>
                <a:chOff x="1115616" y="5229200"/>
                <a:chExt cx="2990447" cy="576000"/>
              </a:xfrm>
            </p:grpSpPr>
            <p:sp>
              <p:nvSpPr>
                <p:cNvPr id="36" name="TextBox 35"/>
                <p:cNvSpPr txBox="1"/>
                <p:nvPr/>
              </p:nvSpPr>
              <p:spPr>
                <a:xfrm>
                  <a:off x="1907704" y="5373216"/>
                  <a:ext cx="219835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b="1" dirty="0" smtClean="0">
                      <a:latin typeface="Times New Roman" pitchFamily="18" charset="0"/>
                      <a:cs typeface="Times New Roman" pitchFamily="18" charset="0"/>
                    </a:rPr>
                    <a:t>крючочек, палочка</a:t>
                  </a:r>
                  <a:endParaRPr lang="ru-RU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38" name="Группа 37"/>
                <p:cNvGrpSpPr/>
                <p:nvPr/>
              </p:nvGrpSpPr>
              <p:grpSpPr>
                <a:xfrm>
                  <a:off x="1115616" y="5229200"/>
                  <a:ext cx="576000" cy="576000"/>
                  <a:chOff x="1115616" y="5229200"/>
                  <a:chExt cx="576000" cy="576000"/>
                </a:xfrm>
              </p:grpSpPr>
              <p:sp>
                <p:nvSpPr>
                  <p:cNvPr id="28" name="Дуга 27"/>
                  <p:cNvSpPr/>
                  <p:nvPr/>
                </p:nvSpPr>
                <p:spPr>
                  <a:xfrm rot="9890290">
                    <a:off x="1115616" y="5229200"/>
                    <a:ext cx="529242" cy="576000"/>
                  </a:xfrm>
                  <a:prstGeom prst="arc">
                    <a:avLst>
                      <a:gd name="adj1" fmla="val 5009634"/>
                      <a:gd name="adj2" fmla="val 18735541"/>
                    </a:avLst>
                  </a:prstGeom>
                </p:spPr>
                <p:style>
                  <a:lnRef idx="3">
                    <a:schemeClr val="accent4"/>
                  </a:lnRef>
                  <a:fillRef idx="0">
                    <a:schemeClr val="accent4"/>
                  </a:fillRef>
                  <a:effectRef idx="2">
                    <a:schemeClr val="accent4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>
                    <a:off x="1295316" y="5549808"/>
                    <a:ext cx="396300" cy="0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42" name="Прямоугольник 41"/>
          <p:cNvSpPr/>
          <p:nvPr/>
        </p:nvSpPr>
        <p:spPr>
          <a:xfrm>
            <a:off x="6084168" y="692696"/>
            <a:ext cx="1877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Ь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Ы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Ъ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084168" y="2204864"/>
            <a:ext cx="579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Ч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588224" y="3501008"/>
            <a:ext cx="582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868144" y="4869160"/>
            <a:ext cx="558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  <a:endParaRPr lang="ru-RU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2E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404664"/>
            <a:ext cx="36004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Рисуем палочки</a:t>
            </a:r>
          </a:p>
          <a:p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горизонтальные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вертикальные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длинные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короткие        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683568" y="1340768"/>
            <a:ext cx="360040" cy="540000"/>
            <a:chOff x="683568" y="1340768"/>
            <a:chExt cx="360040" cy="720080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683568" y="1340768"/>
              <a:ext cx="0" cy="72008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83568" y="1340768"/>
              <a:ext cx="360040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1475656" y="2924944"/>
            <a:ext cx="360040" cy="540000"/>
            <a:chOff x="611560" y="2348880"/>
            <a:chExt cx="360040" cy="720080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611560" y="2348880"/>
              <a:ext cx="0" cy="72008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971600" y="2348880"/>
              <a:ext cx="0" cy="72008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611560" y="2708920"/>
              <a:ext cx="360040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1" name="Группа 50"/>
          <p:cNvGrpSpPr/>
          <p:nvPr/>
        </p:nvGrpSpPr>
        <p:grpSpPr>
          <a:xfrm>
            <a:off x="611560" y="4005064"/>
            <a:ext cx="540000" cy="540000"/>
            <a:chOff x="323528" y="3969120"/>
            <a:chExt cx="576064" cy="540000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323528" y="3969120"/>
              <a:ext cx="0" cy="540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899592" y="3969120"/>
              <a:ext cx="0" cy="540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11560" y="3969120"/>
              <a:ext cx="0" cy="540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23528" y="4509120"/>
              <a:ext cx="576064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611560" y="2564904"/>
            <a:ext cx="432048" cy="540000"/>
            <a:chOff x="611560" y="3068960"/>
            <a:chExt cx="432048" cy="72008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611560" y="3068960"/>
              <a:ext cx="0" cy="72008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043608" y="3068960"/>
              <a:ext cx="0" cy="72008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611560" y="3068960"/>
              <a:ext cx="432048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5" name="Группа 64"/>
          <p:cNvGrpSpPr/>
          <p:nvPr/>
        </p:nvGrpSpPr>
        <p:grpSpPr>
          <a:xfrm>
            <a:off x="2123728" y="4437112"/>
            <a:ext cx="540000" cy="576000"/>
            <a:chOff x="827584" y="5157192"/>
            <a:chExt cx="576064" cy="936104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1403648" y="5877272"/>
              <a:ext cx="0" cy="21602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1187624" y="5157192"/>
              <a:ext cx="0" cy="72008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827584" y="5157192"/>
              <a:ext cx="0" cy="72008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827584" y="5877272"/>
              <a:ext cx="576064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0" name="Группа 59"/>
          <p:cNvGrpSpPr/>
          <p:nvPr/>
        </p:nvGrpSpPr>
        <p:grpSpPr>
          <a:xfrm>
            <a:off x="1403648" y="4293096"/>
            <a:ext cx="540000" cy="540000"/>
            <a:chOff x="755576" y="5265264"/>
            <a:chExt cx="792088" cy="756024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>
              <a:off x="755576" y="5265264"/>
              <a:ext cx="0" cy="540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1331640" y="5265264"/>
              <a:ext cx="0" cy="540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1043608" y="5265264"/>
              <a:ext cx="0" cy="540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547664" y="5733256"/>
              <a:ext cx="0" cy="28803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755576" y="5805264"/>
              <a:ext cx="792088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8" name="Группа 77"/>
          <p:cNvGrpSpPr/>
          <p:nvPr/>
        </p:nvGrpSpPr>
        <p:grpSpPr>
          <a:xfrm>
            <a:off x="683568" y="5589240"/>
            <a:ext cx="360000" cy="540000"/>
            <a:chOff x="2339752" y="4581128"/>
            <a:chExt cx="432048" cy="540000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>
              <a:off x="2411752" y="4611388"/>
              <a:ext cx="360000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339752" y="5121128"/>
              <a:ext cx="432000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2411760" y="4869160"/>
              <a:ext cx="360040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V="1">
              <a:off x="2373284" y="4581128"/>
              <a:ext cx="0" cy="50974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34" name="Группа 133"/>
          <p:cNvGrpSpPr/>
          <p:nvPr/>
        </p:nvGrpSpPr>
        <p:grpSpPr>
          <a:xfrm>
            <a:off x="1331640" y="1628800"/>
            <a:ext cx="540000" cy="576000"/>
            <a:chOff x="1619672" y="1268760"/>
            <a:chExt cx="720080" cy="648072"/>
          </a:xfrm>
        </p:grpSpPr>
        <p:cxnSp>
          <p:nvCxnSpPr>
            <p:cNvPr id="108" name="Прямая соединительная линия 107"/>
            <p:cNvCxnSpPr/>
            <p:nvPr/>
          </p:nvCxnSpPr>
          <p:spPr>
            <a:xfrm flipH="1">
              <a:off x="1619672" y="1268760"/>
              <a:ext cx="720080" cy="838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/>
            <p:nvPr/>
          </p:nvCxnSpPr>
          <p:spPr>
            <a:xfrm flipV="1">
              <a:off x="1979712" y="1268760"/>
              <a:ext cx="0" cy="64807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7" name="Группа 146"/>
          <p:cNvGrpSpPr/>
          <p:nvPr/>
        </p:nvGrpSpPr>
        <p:grpSpPr>
          <a:xfrm>
            <a:off x="1475656" y="5517232"/>
            <a:ext cx="396000" cy="576000"/>
            <a:chOff x="3491880" y="4869160"/>
            <a:chExt cx="432048" cy="684016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3635896" y="4869160"/>
              <a:ext cx="0" cy="720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79" name="Группа 78"/>
            <p:cNvGrpSpPr/>
            <p:nvPr/>
          </p:nvGrpSpPr>
          <p:grpSpPr>
            <a:xfrm>
              <a:off x="3491880" y="5013176"/>
              <a:ext cx="432048" cy="540000"/>
              <a:chOff x="2339752" y="4581128"/>
              <a:chExt cx="432048" cy="540000"/>
            </a:xfrm>
          </p:grpSpPr>
          <p:cxnSp>
            <p:nvCxnSpPr>
              <p:cNvPr id="80" name="Прямая соединительная линия 79"/>
              <p:cNvCxnSpPr/>
              <p:nvPr/>
            </p:nvCxnSpPr>
            <p:spPr>
              <a:xfrm>
                <a:off x="2411752" y="4611388"/>
                <a:ext cx="360000" cy="0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1" name="Прямая соединительная линия 80"/>
              <p:cNvCxnSpPr/>
              <p:nvPr/>
            </p:nvCxnSpPr>
            <p:spPr>
              <a:xfrm>
                <a:off x="2339752" y="5121128"/>
                <a:ext cx="432000" cy="0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2" name="Прямая соединительная линия 81"/>
              <p:cNvCxnSpPr/>
              <p:nvPr/>
            </p:nvCxnSpPr>
            <p:spPr>
              <a:xfrm>
                <a:off x="2411760" y="4869160"/>
                <a:ext cx="360040" cy="0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3" name="Прямая соединительная линия 82"/>
              <p:cNvCxnSpPr/>
              <p:nvPr/>
            </p:nvCxnSpPr>
            <p:spPr>
              <a:xfrm flipV="1">
                <a:off x="2373284" y="4581128"/>
                <a:ext cx="0" cy="509740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44" name="Прямая соединительная линия 143"/>
            <p:cNvCxnSpPr/>
            <p:nvPr/>
          </p:nvCxnSpPr>
          <p:spPr>
            <a:xfrm flipV="1">
              <a:off x="3779912" y="4869160"/>
              <a:ext cx="0" cy="720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8" name="Прямоугольник 147"/>
          <p:cNvSpPr/>
          <p:nvPr/>
        </p:nvSpPr>
        <p:spPr>
          <a:xfrm>
            <a:off x="6445684" y="1124744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7236296" y="1700808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6323619" y="2799040"/>
            <a:ext cx="723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7380312" y="3284984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Н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4374120" y="3861048"/>
            <a:ext cx="19175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Щ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Ц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6948264" y="5103674"/>
            <a:ext cx="13083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 </a:t>
            </a:r>
            <a:b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Ё</a:t>
            </a:r>
            <a:endParaRPr lang="ru-RU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149" grpId="0"/>
      <p:bldP spid="150" grpId="0"/>
      <p:bldP spid="151" grpId="0"/>
      <p:bldP spid="152" grpId="0"/>
      <p:bldP spid="1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6</a:t>
            </a:fld>
            <a:endParaRPr lang="ru-RU"/>
          </a:p>
        </p:txBody>
      </p:sp>
      <p:grpSp>
        <p:nvGrpSpPr>
          <p:cNvPr id="44" name="Группа 4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2E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5" name="Группа 24"/>
            <p:cNvGrpSpPr/>
            <p:nvPr/>
          </p:nvGrpSpPr>
          <p:grpSpPr>
            <a:xfrm>
              <a:off x="683568" y="620688"/>
              <a:ext cx="5054419" cy="1368088"/>
              <a:chOff x="1115616" y="980728"/>
              <a:chExt cx="5054419" cy="1368088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1115616" y="980728"/>
                <a:ext cx="360040" cy="576000"/>
                <a:chOff x="3203848" y="2132856"/>
                <a:chExt cx="360040" cy="648072"/>
              </a:xfrm>
            </p:grpSpPr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 flipV="1">
                  <a:off x="3203848" y="2276872"/>
                  <a:ext cx="360040" cy="432048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 flipV="1">
                  <a:off x="3203848" y="2132856"/>
                  <a:ext cx="0" cy="648072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flipV="1">
                  <a:off x="3563888" y="2132856"/>
                  <a:ext cx="0" cy="648072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Группа 17"/>
              <p:cNvGrpSpPr/>
              <p:nvPr/>
            </p:nvGrpSpPr>
            <p:grpSpPr>
              <a:xfrm>
                <a:off x="1907704" y="1628800"/>
                <a:ext cx="360040" cy="720016"/>
                <a:chOff x="4211960" y="2348880"/>
                <a:chExt cx="360040" cy="720016"/>
              </a:xfrm>
            </p:grpSpPr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 flipH="1" flipV="1">
                  <a:off x="4283968" y="2348880"/>
                  <a:ext cx="144016" cy="72008"/>
                </a:xfrm>
                <a:prstGeom prst="line">
                  <a:avLst/>
                </a:prstGeom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grpSp>
              <p:nvGrpSpPr>
                <p:cNvPr id="20" name="Группа 117"/>
                <p:cNvGrpSpPr/>
                <p:nvPr/>
              </p:nvGrpSpPr>
              <p:grpSpPr>
                <a:xfrm>
                  <a:off x="4211960" y="2492896"/>
                  <a:ext cx="360040" cy="576000"/>
                  <a:chOff x="3203848" y="2132856"/>
                  <a:chExt cx="360040" cy="648072"/>
                </a:xfrm>
              </p:grpSpPr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flipV="1">
                    <a:off x="3203848" y="2276872"/>
                    <a:ext cx="360040" cy="432048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flipV="1">
                    <a:off x="3203848" y="2132856"/>
                    <a:ext cx="0" cy="648072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flipV="1">
                    <a:off x="3563888" y="2132856"/>
                    <a:ext cx="0" cy="648072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4" name="TextBox 23"/>
              <p:cNvSpPr txBox="1"/>
              <p:nvPr/>
            </p:nvSpPr>
            <p:spPr>
              <a:xfrm>
                <a:off x="2555776" y="1268760"/>
                <a:ext cx="361425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Рисуем 2 палочки вертикальные</a:t>
                </a:r>
              </a:p>
              <a:p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одну по диагонали</a:t>
                </a:r>
                <a:endParaRPr lang="ru-RU" b="1" dirty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9" name="Группа 28"/>
            <p:cNvGrpSpPr/>
            <p:nvPr/>
          </p:nvGrpSpPr>
          <p:grpSpPr>
            <a:xfrm>
              <a:off x="755576" y="2348880"/>
              <a:ext cx="5013189" cy="1150387"/>
              <a:chOff x="755576" y="2708920"/>
              <a:chExt cx="5013189" cy="1150387"/>
            </a:xfrm>
          </p:grpSpPr>
          <p:grpSp>
            <p:nvGrpSpPr>
              <p:cNvPr id="27" name="Группа 26"/>
              <p:cNvGrpSpPr/>
              <p:nvPr/>
            </p:nvGrpSpPr>
            <p:grpSpPr>
              <a:xfrm>
                <a:off x="755576" y="2708920"/>
                <a:ext cx="1152128" cy="1008048"/>
                <a:chOff x="755576" y="2708920"/>
                <a:chExt cx="1152128" cy="1008048"/>
              </a:xfrm>
            </p:grpSpPr>
            <p:grpSp>
              <p:nvGrpSpPr>
                <p:cNvPr id="6" name="Группа 5"/>
                <p:cNvGrpSpPr/>
                <p:nvPr/>
              </p:nvGrpSpPr>
              <p:grpSpPr>
                <a:xfrm>
                  <a:off x="755576" y="2708920"/>
                  <a:ext cx="432048" cy="576000"/>
                  <a:chOff x="2123728" y="2924944"/>
                  <a:chExt cx="432048" cy="648072"/>
                </a:xfrm>
              </p:grpSpPr>
              <p:cxnSp>
                <p:nvCxnSpPr>
                  <p:cNvPr id="7" name="Прямая соединительная линия 6"/>
                  <p:cNvCxnSpPr/>
                  <p:nvPr/>
                </p:nvCxnSpPr>
                <p:spPr>
                  <a:xfrm flipV="1">
                    <a:off x="2123728" y="2924944"/>
                    <a:ext cx="360040" cy="648072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Прямая соединительная линия 7"/>
                  <p:cNvCxnSpPr/>
                  <p:nvPr/>
                </p:nvCxnSpPr>
                <p:spPr>
                  <a:xfrm flipH="1" flipV="1">
                    <a:off x="2123728" y="2924944"/>
                    <a:ext cx="432048" cy="648072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Группа 25"/>
                <p:cNvGrpSpPr/>
                <p:nvPr/>
              </p:nvGrpSpPr>
              <p:grpSpPr>
                <a:xfrm>
                  <a:off x="1475656" y="3140968"/>
                  <a:ext cx="432048" cy="576000"/>
                  <a:chOff x="1619672" y="3212976"/>
                  <a:chExt cx="432048" cy="648072"/>
                </a:xfrm>
              </p:grpSpPr>
              <p:cxnSp>
                <p:nvCxnSpPr>
                  <p:cNvPr id="10" name="Прямая соединительная линия 9"/>
                  <p:cNvCxnSpPr/>
                  <p:nvPr/>
                </p:nvCxnSpPr>
                <p:spPr>
                  <a:xfrm flipV="1">
                    <a:off x="1835696" y="3212976"/>
                    <a:ext cx="0" cy="648072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Прямая соединительная линия 11"/>
                  <p:cNvCxnSpPr/>
                  <p:nvPr/>
                </p:nvCxnSpPr>
                <p:spPr>
                  <a:xfrm flipV="1">
                    <a:off x="1619672" y="3284984"/>
                    <a:ext cx="360040" cy="576000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Прямая соединительная линия 12"/>
                  <p:cNvCxnSpPr/>
                  <p:nvPr/>
                </p:nvCxnSpPr>
                <p:spPr>
                  <a:xfrm flipH="1" flipV="1">
                    <a:off x="1619672" y="3284984"/>
                    <a:ext cx="432048" cy="576000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8" name="TextBox 27"/>
              <p:cNvSpPr txBox="1"/>
              <p:nvPr/>
            </p:nvSpPr>
            <p:spPr>
              <a:xfrm>
                <a:off x="2195736" y="3212976"/>
                <a:ext cx="35730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Рисуем </a:t>
                </a:r>
                <a:r>
                  <a:rPr lang="ru-RU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2 </a:t>
                </a:r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палочки крест накрест</a:t>
                </a:r>
              </a:p>
              <a:p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  и </a:t>
                </a:r>
                <a:r>
                  <a:rPr lang="ru-RU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ru-RU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горизонтальная</a:t>
                </a:r>
                <a:endParaRPr lang="ru-RU" b="1" dirty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195736" y="4005064"/>
              <a:ext cx="45497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Рисуем кружочек, палочки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>
              <a:off x="1187624" y="4941168"/>
              <a:ext cx="360040" cy="5760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28575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43" name="Группа 42"/>
            <p:cNvGrpSpPr/>
            <p:nvPr/>
          </p:nvGrpSpPr>
          <p:grpSpPr>
            <a:xfrm>
              <a:off x="1907704" y="5589240"/>
              <a:ext cx="576000" cy="576000"/>
              <a:chOff x="1907704" y="5589240"/>
              <a:chExt cx="720080" cy="648072"/>
            </a:xfrm>
          </p:grpSpPr>
          <p:sp>
            <p:nvSpPr>
              <p:cNvPr id="33" name="Овал 32"/>
              <p:cNvSpPr/>
              <p:nvPr/>
            </p:nvSpPr>
            <p:spPr>
              <a:xfrm>
                <a:off x="2267744" y="5589240"/>
                <a:ext cx="360040" cy="6480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1979712" y="5589240"/>
                <a:ext cx="0" cy="648072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flipV="1">
                <a:off x="1907704" y="5949280"/>
                <a:ext cx="351656" cy="8384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45" name="Прямоугольник 44"/>
          <p:cNvSpPr/>
          <p:nvPr/>
        </p:nvSpPr>
        <p:spPr>
          <a:xfrm>
            <a:off x="6372200" y="332656"/>
            <a:ext cx="17363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b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  <a:r>
              <a:rPr lang="ru-RU" sz="5400" b="1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  <a:endParaRPr lang="ru-RU" sz="5400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444208" y="2276872"/>
            <a:ext cx="12330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Х 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  Ж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652120" y="4509120"/>
            <a:ext cx="796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660232" y="5445224"/>
            <a:ext cx="817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А.А.102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21B-8E4E-4440-BA76-6E80A6942B9D}" type="slidenum">
              <a:rPr lang="ru-RU" smtClean="0"/>
              <a:pPr/>
              <a:t>7</a:t>
            </a:fld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2E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ru-RU" b="1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Ты эти буквы заучи.</a:t>
              </a: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Их три, десятка с лишком</a:t>
              </a: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 для тебя они – ключи</a:t>
              </a: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Ко всем, хорошим книжкам.</a:t>
              </a:r>
            </a:p>
            <a:p>
              <a:pPr algn="ctr"/>
              <a:r>
                <a:rPr lang="ru-RU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С. Я. Маршак.</a:t>
              </a:r>
              <a:endParaRPr lang="ru-RU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971600" y="404664"/>
              <a:ext cx="7488832" cy="258532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А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 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Б В Г Д </a:t>
              </a:r>
              <a:r>
                <a:rPr lang="ru-RU" sz="54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Е Ё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 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Ж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 </a:t>
              </a:r>
              <a:r>
                <a:rPr lang="ru-RU" sz="54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З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 </a:t>
              </a:r>
              <a:r>
                <a:rPr lang="ru-RU" sz="54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И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 </a:t>
              </a:r>
              <a:r>
                <a:rPr lang="ru-RU" sz="54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Й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 К</a:t>
              </a:r>
            </a:p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Л М Н </a:t>
              </a:r>
              <a:r>
                <a:rPr lang="ru-RU" sz="54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 </a:t>
              </a:r>
              <a:r>
                <a:rPr lang="ru-RU" sz="54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П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54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Р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 С Т У Ф Х </a:t>
              </a:r>
              <a:r>
                <a:rPr lang="ru-RU" sz="54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Ц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/>
              </a:r>
              <a:b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</a:b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Ч </a:t>
              </a:r>
              <a:r>
                <a:rPr lang="ru-RU" sz="54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Ш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54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Щ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54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Ъ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5400" b="1" dirty="0" err="1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Ы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 </a:t>
              </a:r>
              <a:r>
                <a:rPr lang="ru-RU" sz="54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</a:rPr>
                <a:t>Ь</a:t>
              </a:r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 </a:t>
              </a:r>
              <a:r>
                <a:rPr lang="ru-RU" sz="54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Э </a:t>
              </a:r>
              <a:r>
                <a:rPr lang="ru-RU" sz="5400" b="1" dirty="0" err="1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Ю</a:t>
              </a:r>
              <a:r>
                <a:rPr lang="ru-RU" sz="54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Я</a:t>
              </a:r>
              <a:endPara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Презентация1_006</Template>
  <TotalTime>1461</TotalTime>
  <Words>199</Words>
  <Application>Microsoft Office PowerPoint</Application>
  <PresentationFormat>Экран (4:3)</PresentationFormat>
  <Paragraphs>120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Изучаем Алфавит</vt:lpstr>
      <vt:lpstr>Рисуем галочки и палочки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Изучаем Алфавит</dc:title>
  <dc:creator>User Гаврилова;Гаврилова Анна Алексеевна</dc:creator>
  <cp:keywords>палочки галочки крючочки и кружочки</cp:keywords>
  <cp:lastModifiedBy>User Гаврилова</cp:lastModifiedBy>
  <cp:revision>81</cp:revision>
  <dcterms:created xsi:type="dcterms:W3CDTF">2018-07-16T09:23:11Z</dcterms:created>
  <dcterms:modified xsi:type="dcterms:W3CDTF">2018-07-24T07:27:55Z</dcterms:modified>
</cp:coreProperties>
</file>