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A0EDC-7068-43D1-8741-9C3F00EC39B7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C8FC1-D888-4FA6-AFED-3F2D2C3AA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5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Оформление  кабинок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 детском саду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80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97" y="1249249"/>
            <a:ext cx="3028145" cy="4037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63" y="1229576"/>
            <a:ext cx="3090929" cy="4121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84" y="1133699"/>
            <a:ext cx="3162836" cy="4217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0395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97" y="1249249"/>
            <a:ext cx="3028145" cy="4037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63" y="1229576"/>
            <a:ext cx="3090928" cy="4121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84" y="1133699"/>
            <a:ext cx="3162836" cy="42171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8491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97" y="1249249"/>
            <a:ext cx="3028144" cy="4037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63" y="1229576"/>
            <a:ext cx="3090928" cy="4121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84" y="1133699"/>
            <a:ext cx="3162835" cy="42171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417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97" y="1249249"/>
            <a:ext cx="3028144" cy="4037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63" y="1229576"/>
            <a:ext cx="3090927" cy="4121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84" y="1133699"/>
            <a:ext cx="3162835" cy="4217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3387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97" y="1249249"/>
            <a:ext cx="3028143" cy="4037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63" y="1229576"/>
            <a:ext cx="3090927" cy="4121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84" y="1133699"/>
            <a:ext cx="3162834" cy="4217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09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6207" y="1753939"/>
            <a:ext cx="4037524" cy="30281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63" y="1229576"/>
            <a:ext cx="3090927" cy="4121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84" y="1133699"/>
            <a:ext cx="3162834" cy="4217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7026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29</TotalTime>
  <Words>5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След самолета</vt:lpstr>
      <vt:lpstr>Оформление  кабинок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 кабинок</dc:title>
  <dc:creator>Sergei Muhamadeev</dc:creator>
  <cp:lastModifiedBy>Sergei Muhamadeev</cp:lastModifiedBy>
  <cp:revision>2</cp:revision>
  <dcterms:created xsi:type="dcterms:W3CDTF">2018-07-29T11:48:55Z</dcterms:created>
  <dcterms:modified xsi:type="dcterms:W3CDTF">2018-07-29T12:25:10Z</dcterms:modified>
</cp:coreProperties>
</file>