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9D2D4A8-6154-4651-A867-ED42A8A3BE43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A7ECE0-168A-40AC-BEAD-1526594CEFE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92696"/>
            <a:ext cx="860444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5400" b="1" i="1" spc="50" dirty="0" smtClean="0">
                <a:ln w="1143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«Юпитер-п</a:t>
            </a:r>
            <a:r>
              <a:rPr lang="ru-RU" sz="5400" b="1" i="1" cap="none" spc="50" dirty="0" smtClean="0">
                <a:ln w="1143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ланета гигант»</a:t>
            </a:r>
            <a:endParaRPr lang="ru-RU" sz="5400" b="1" cap="none" spc="50" dirty="0">
              <a:ln w="11430">
                <a:solidFill>
                  <a:schemeClr val="accent2">
                    <a:lumMod val="40000"/>
                    <a:lumOff val="6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5589240"/>
            <a:ext cx="3487045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 ученица 10 класса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Юрко Ксения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 -Артемова Т.С.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" name="Рисунок 13" descr="article-0-1BB99B9000000578-597_634x4861-e14492237593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284984"/>
            <a:ext cx="4769803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914400"/>
          </a:xfrm>
        </p:spPr>
        <p:txBody>
          <a:bodyPr/>
          <a:lstStyle/>
          <a:p>
            <a:r>
              <a:rPr lang="ru-RU" dirty="0" smtClean="0"/>
              <a:t>Наиболее изученные спутники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185992" cy="4093712"/>
          </a:xfrm>
        </p:spPr>
        <p:txBody>
          <a:bodyPr>
            <a:noAutofit/>
          </a:bodyPr>
          <a:lstStyle/>
          <a:p>
            <a:pPr lvl="1"/>
            <a:endParaRPr lang="ru-RU" sz="200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lvl="1"/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628800"/>
            <a:ext cx="29523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Ио</a:t>
            </a:r>
          </a:p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Европа</a:t>
            </a:r>
          </a:p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Ганимед</a:t>
            </a:r>
          </a:p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Каллисто</a:t>
            </a:r>
          </a:p>
          <a:p>
            <a:pPr>
              <a:buFont typeface="Arial" pitchFamily="34" charset="0"/>
              <a:buChar char="•"/>
            </a:pPr>
            <a:r>
              <a:rPr lang="ru-RU" sz="4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Амальтея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1556792"/>
            <a:ext cx="25922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Гималия</a:t>
            </a:r>
            <a:endParaRPr lang="ru-RU" sz="4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Элара</a:t>
            </a:r>
            <a:endParaRPr lang="ru-RU" sz="4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Пасифе</a:t>
            </a:r>
            <a:endParaRPr lang="ru-RU" sz="4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Синопе</a:t>
            </a:r>
          </a:p>
          <a:p>
            <a:pPr>
              <a:buFont typeface="Arial" pitchFamily="34" charset="0"/>
              <a:buChar char="•"/>
            </a:pPr>
            <a:r>
              <a:rPr lang="ru-RU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Лиситея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044" y="1628800"/>
            <a:ext cx="2743956" cy="34778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Карме</a:t>
            </a:r>
          </a:p>
          <a:p>
            <a:pPr>
              <a:buFont typeface="Arial" pitchFamily="34" charset="0"/>
              <a:buChar char="•"/>
            </a:pPr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Ананке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Леда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Теба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Адрастея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Троянские астероиды Юпитера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Троянские астероиды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Юпитера</a:t>
            </a:r>
            <a:r>
              <a:rPr lang="ru-RU" sz="24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-две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крупные группы астероидов, движущихся вокруг Солнца в окрестностях Юпитера. Эти астероиды называют по именам персонажей Троянской войны, описанных в Илиаде .Существует традиция называть астероиды вокруг точки </a:t>
            </a:r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L4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именами греков, а вокруг </a:t>
            </a:r>
            <a:r>
              <a:rPr 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L5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-защитников Трои.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Ахейский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лагерь»:</a:t>
            </a:r>
            <a:r>
              <a:rPr lang="ru-RU" sz="24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Ахиллес,Гектор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Нестор, Агамемнон, Одиссей.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«Троянский лагерь»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: </a:t>
            </a:r>
            <a:r>
              <a:rPr lang="ru-RU" sz="24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Патрокл</a:t>
            </a:r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, Приам, Эней, Троил.</a:t>
            </a:r>
          </a:p>
          <a:p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Всего открыто на 2010 год 1733 «троянца» и 2793 «грека»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nnerSolarSystem_ru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404664"/>
            <a:ext cx="5472608" cy="5472608"/>
          </a:xfrm>
        </p:spPr>
      </p:pic>
      <p:sp>
        <p:nvSpPr>
          <p:cNvPr id="6" name="TextBox 5"/>
          <p:cNvSpPr txBox="1"/>
          <p:nvPr/>
        </p:nvSpPr>
        <p:spPr>
          <a:xfrm>
            <a:off x="2771800" y="6021288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Главный пояс астероидов</a:t>
            </a:r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820472" cy="914400"/>
          </a:xfrm>
        </p:spPr>
        <p:txBody>
          <a:bodyPr/>
          <a:lstStyle/>
          <a:p>
            <a:r>
              <a:rPr lang="ru-RU" sz="3600" b="1" dirty="0" smtClean="0"/>
              <a:t>Интересные факты о планете Юпитер.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Юпитер за счёт своей мощной гравитации выполняет роль своеобразного щита, частично защищая землю от </a:t>
            </a:r>
            <a:r>
              <a:rPr lang="ru-RU" sz="2400" dirty="0" smtClean="0"/>
              <a:t>комет.</a:t>
            </a:r>
          </a:p>
          <a:p>
            <a:r>
              <a:rPr lang="ru-RU" sz="2400" dirty="0" smtClean="0"/>
              <a:t>День на Юпитере длится 10 земных часов, а год — 12 земных лет.</a:t>
            </a:r>
          </a:p>
          <a:p>
            <a:r>
              <a:rPr lang="ru-RU" sz="2400" dirty="0" smtClean="0"/>
              <a:t>Юпитер является третьим по яркости объектом на звёздном небе, исключая Солнце. </a:t>
            </a:r>
            <a:endParaRPr lang="ru-RU" sz="2400" dirty="0" smtClean="0"/>
          </a:p>
          <a:p>
            <a:r>
              <a:rPr lang="ru-RU" sz="2400" dirty="0" smtClean="0"/>
              <a:t>На Европе, спутнике Юпитера, предположительно существует океан жидкой воды под слоем ледяной поверхности.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476672"/>
            <a:ext cx="7772400" cy="914400"/>
          </a:xfrm>
        </p:spPr>
        <p:txBody>
          <a:bodyPr/>
          <a:lstStyle/>
          <a:p>
            <a:r>
              <a:rPr lang="ru-RU" b="1" spc="0" dirty="0" smtClean="0">
                <a:ln w="1905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Планета Юпитер</a:t>
            </a:r>
            <a:endParaRPr lang="ru-RU" b="1" spc="0" dirty="0">
              <a:ln w="19050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3744416" cy="41764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Юпитер господствует среди планет нашей Солнечной системы, соперничая с Солнцем в своем великолепии. Самая большая планета находится далеко за основным поясом астероидов. Масса Юпитера намного превышает массу всех других планет, вместе взятых.</a:t>
            </a:r>
            <a:endParaRPr lang="ru-RU" dirty="0"/>
          </a:p>
        </p:txBody>
      </p:sp>
      <p:pic>
        <p:nvPicPr>
          <p:cNvPr id="5" name="Рисунок 4" descr="motto.net.ua-1143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916832"/>
            <a:ext cx="4608512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28800"/>
            <a:ext cx="7772400" cy="475252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Погода </a:t>
            </a:r>
            <a:r>
              <a:rPr lang="ru-RU" dirty="0" smtClean="0"/>
              <a:t>на Юпитере непостоянна и непредсказуема, однако ученым удалось выявить в ней определенные закономерности. Н</a:t>
            </a:r>
            <a:r>
              <a:rPr lang="ru-RU" dirty="0" smtClean="0"/>
              <a:t>ад </a:t>
            </a:r>
            <a:r>
              <a:rPr lang="ru-RU" dirty="0" smtClean="0"/>
              <a:t>поверхностью Юпитера возникают мощные атмосферные вихри (такие как Большое Красное Пятно). Из этого следует, что среди атмосферных явлений Юпитера можно выделить сокрушительные ураганы, скорость движения которых превышает 550 километров в час. На возникновение таких ураганов в том числе влияют облака разных температур, которые можно различить на многочисленных фотографиях планеты Юпитер. Также, наблюдая Юпитер в телескоп, можно увидеть сильнейшие бури и молнии, сотрясающие планету. Такое явление на пятой от Солнца планете считается постоянным. Температура атмосферы Юпитера опускается ниже -140°С, что считается запредельным для известных человечеству форм жизни. К тому же, видимый нам Юпитер состоит только из газовой атмосферы, поэтому о погоде на твердой поверхности планеты ученым-астрономам пока на сегодняшний </a:t>
            </a:r>
            <a:r>
              <a:rPr lang="ru-RU" dirty="0" smtClean="0"/>
              <a:t>день мало известно.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2937520" cy="4896544"/>
          </a:xfrm>
        </p:spPr>
        <p:txBody>
          <a:bodyPr/>
          <a:lstStyle/>
          <a:p>
            <a:r>
              <a:rPr lang="ru-RU" sz="2000" dirty="0" smtClean="0"/>
              <a:t>Красное Пятно - самый </a:t>
            </a:r>
            <a:r>
              <a:rPr lang="ru-RU" sz="2000" dirty="0" smtClean="0"/>
              <a:t>знаменитый вихрь, </a:t>
            </a:r>
            <a:r>
              <a:rPr lang="ru-RU" sz="2000" dirty="0" smtClean="0"/>
              <a:t>который также считается самым большим в Солнечной системе. О его существовании ученым-астрономам стало известно более четырехсот лет назад. Размеры Большого Красного Пятна - 40×15 000 километров - более чем в три раза превышают размеры Земли. </a:t>
            </a:r>
            <a:endParaRPr lang="ru-RU" sz="2000" dirty="0"/>
          </a:p>
        </p:txBody>
      </p:sp>
      <p:pic>
        <p:nvPicPr>
          <p:cNvPr id="4" name="Содержимое 3" descr="23361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124744"/>
            <a:ext cx="5439304" cy="4079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Поверхность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2937520" cy="45107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Юпитер – это газовый гигант, который на 90% состоит из водорода и на 9,99% из гелия и нескольких других микроэлементов. Газообразный характер планеты делает невозможным существование на ней твердой поверхности. </a:t>
            </a:r>
            <a:endParaRPr lang="ru-RU" dirty="0"/>
          </a:p>
        </p:txBody>
      </p:sp>
      <p:pic>
        <p:nvPicPr>
          <p:cNvPr id="4" name="Рисунок 3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700808"/>
            <a:ext cx="4785076" cy="3417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Размеры Юпитера</a:t>
            </a:r>
            <a:endParaRPr lang="ru-RU" dirty="0"/>
          </a:p>
        </p:txBody>
      </p:sp>
      <p:pic>
        <p:nvPicPr>
          <p:cNvPr id="4" name="Содержимое 3" descr="jupiter-and-ear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1460" y="1340768"/>
            <a:ext cx="5182540" cy="4572000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1268760"/>
            <a:ext cx="32221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Юпитер </a:t>
            </a:r>
            <a:r>
              <a:rPr lang="ru-RU" dirty="0"/>
              <a:t>– это газовая планета и то, что мы принимаем за его видимые границы, на самом деле – плотные облака, образовавшиеся в верхних слоях планеты. </a:t>
            </a:r>
            <a:r>
              <a:rPr lang="ru-RU" dirty="0" smtClean="0"/>
              <a:t>Поэтому</a:t>
            </a:r>
            <a:r>
              <a:rPr lang="ru-RU" dirty="0"/>
              <a:t>, когда определяют размеры Юпитера, то очерчивают его контур по видимой границе </a:t>
            </a:r>
            <a:r>
              <a:rPr lang="ru-RU" dirty="0" smtClean="0"/>
              <a:t>облаков.</a:t>
            </a:r>
            <a:r>
              <a:rPr lang="ru-RU" dirty="0"/>
              <a:t> По диаметру этот газовый гигант примерно в 11,2 раза больше и в 318 раз тяжелее Земли. Его размеры поражают воображение. Если собрать все другие планеты и сложить в одну, то образованное тело все равно будет в 2,5 раза меньше газового </a:t>
            </a:r>
            <a:r>
              <a:rPr lang="ru-RU" dirty="0" smtClean="0"/>
              <a:t>гиганта.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Спутники планеты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7772400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отличие от планеты Земля, Юпитер имеет </a:t>
            </a:r>
            <a:r>
              <a:rPr lang="ru-RU" dirty="0" smtClean="0"/>
              <a:t>63 спутников</a:t>
            </a:r>
            <a:r>
              <a:rPr lang="ru-RU" dirty="0" smtClean="0"/>
              <a:t>, это самое большое количество спутников во всей Солнечной системе. Юпитер и его спутники вместе составляют уменьшенную версию Солнечной системы: Юпитер, расположенный в центре, и зависимые от него более мелкие небесные тела, вращающиеся по своим орбитам. Как и сама планета, некоторые спутники Юпитера были открыты итальянским ученым Галилео </a:t>
            </a:r>
            <a:r>
              <a:rPr lang="ru-RU" dirty="0" smtClean="0"/>
              <a:t>Галилеем:  Ио</a:t>
            </a:r>
            <a:r>
              <a:rPr lang="ru-RU" dirty="0" smtClean="0"/>
              <a:t>, Ганимед, </a:t>
            </a:r>
            <a:r>
              <a:rPr lang="ru-RU" dirty="0" smtClean="0"/>
              <a:t>Европа </a:t>
            </a:r>
            <a:r>
              <a:rPr lang="ru-RU" dirty="0" smtClean="0"/>
              <a:t>и </a:t>
            </a:r>
            <a:r>
              <a:rPr lang="ru-RU" dirty="0" smtClean="0"/>
              <a:t>Каллисто. </a:t>
            </a:r>
            <a:r>
              <a:rPr lang="ru-RU" dirty="0" smtClean="0"/>
              <a:t>Последний же из известных астрономам спутников был открыт в 2017 году, поэтому не следует считать данное число окончательным.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149080"/>
            <a:ext cx="3960440" cy="223224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Ио занимает самое близкое расположение к солнцу из 4 галилеевских спутников, а так же 4 место по величине. На Ио происходит много вулканических процессов, поэтому внешне его сравнивают с пиццей.</a:t>
            </a:r>
            <a:endParaRPr lang="ru-RU" sz="1800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Содержимое 3" descr="23361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3384376" cy="3384376"/>
          </a:xfrm>
        </p:spPr>
      </p:pic>
      <p:sp>
        <p:nvSpPr>
          <p:cNvPr id="6" name="TextBox 5"/>
          <p:cNvSpPr txBox="1"/>
          <p:nvPr/>
        </p:nvSpPr>
        <p:spPr>
          <a:xfrm>
            <a:off x="1547664" y="18864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Ио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2200" y="116632"/>
            <a:ext cx="1882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Европа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8" name="Рисунок 7" descr="1276082207_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628800"/>
            <a:ext cx="2376264" cy="23762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83560" y="4797152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Самый маленький галилеевский спутник. Его ландшафт представляет собой чистый голубой лед, покрытый таинственными красными полосами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2145432" cy="91440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Ганимед</a:t>
            </a:r>
            <a:endParaRPr lang="ru-RU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" name="Содержимое 3" descr="23361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3384376" cy="3384376"/>
          </a:xfrm>
        </p:spPr>
      </p:pic>
      <p:sp>
        <p:nvSpPr>
          <p:cNvPr id="5" name="TextBox 4"/>
          <p:cNvSpPr txBox="1"/>
          <p:nvPr/>
        </p:nvSpPr>
        <p:spPr>
          <a:xfrm>
            <a:off x="539552" y="5013176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дин из крупнейших спутников Солнечной системы, который превышает размеры Меркурия. Диаметр составляет 5260 км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476672"/>
            <a:ext cx="2342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Каллисто</a:t>
            </a:r>
            <a:endParaRPr lang="ru-RU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Рисунок 6" descr="23361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43985" y="1484784"/>
            <a:ext cx="4700015" cy="26437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64088" y="4549676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Каллисто является наиболее </a:t>
            </a:r>
            <a:r>
              <a:rPr lang="ru-RU" sz="1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кратерированным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небесным телом во всей Солнечной системе. 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Некоторые 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ученые даже считают поверхность Каллисто самой «старшей» в Солнечной системе, утверждая, что она не обновлялась в течение более чем 4 миллиардов лет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1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142</TotalTime>
  <Words>709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Слайд 1</vt:lpstr>
      <vt:lpstr>          Планета Юпитер</vt:lpstr>
      <vt:lpstr>           Климат</vt:lpstr>
      <vt:lpstr>Красное Пятно - самый знаменитый вихрь, который также считается самым большим в Солнечной системе. О его существовании ученым-астрономам стало известно более четырехсот лет назад. Размеры Большого Красного Пятна - 40×15 000 километров - более чем в три раза превышают размеры Земли. </vt:lpstr>
      <vt:lpstr>        Поверхность</vt:lpstr>
      <vt:lpstr>     Размеры Юпитера</vt:lpstr>
      <vt:lpstr>     Спутники планеты</vt:lpstr>
      <vt:lpstr> Ио занимает самое близкое расположение к солнцу из 4 галилеевских спутников, а так же 4 место по величине. На Ио происходит много вулканических процессов, поэтому внешне его сравнивают с пиццей.</vt:lpstr>
      <vt:lpstr>Ганимед</vt:lpstr>
      <vt:lpstr>Наиболее изученные спутники</vt:lpstr>
      <vt:lpstr>Троянские астероиды Юпитера</vt:lpstr>
      <vt:lpstr>Слайд 12</vt:lpstr>
      <vt:lpstr>Интересные факты о планете Юпитер.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15</cp:revision>
  <dcterms:created xsi:type="dcterms:W3CDTF">2018-05-15T18:38:56Z</dcterms:created>
  <dcterms:modified xsi:type="dcterms:W3CDTF">2018-05-15T21:01:12Z</dcterms:modified>
</cp:coreProperties>
</file>