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6" r:id="rId8"/>
    <p:sldId id="272" r:id="rId9"/>
    <p:sldId id="273" r:id="rId10"/>
    <p:sldId id="274" r:id="rId11"/>
    <p:sldId id="279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lanetadetstva.net/pedagogam/bezopasnost-zhiznedeyatelnosti-rebenka-doshkolnogo-vozrasta-konsultaciya-dlya-vospitatelej-i-roditelej.html/attachment/miniatyura-1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planetadetstva.net/pedagogam/bezopasnost-zhiznedeyatelnosti-rebenka-doshkolnogo-vozrasta-konsultaciya-dlya-vospitatelej-i-roditelej.html/attachment/miniatyura-2-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«Безопасность жизнедеятельности ребенка дошкольного возраста».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Д/и «В мире опасных предметов»</a:t>
            </a:r>
            <a:br>
              <a:rPr lang="ru-RU" dirty="0" smtClean="0"/>
            </a:br>
            <a:r>
              <a:rPr lang="ru-RU" dirty="0" smtClean="0"/>
              <a:t>Это игра познакомит детей с предметами, которые могут быть опасными для жизни и здоровья ребенка.</a:t>
            </a:r>
            <a:endParaRPr lang="ru-RU" dirty="0"/>
          </a:p>
        </p:txBody>
      </p:sp>
      <p:pic>
        <p:nvPicPr>
          <p:cNvPr id="5" name="Содержимое 4" descr="DSCN099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628800"/>
            <a:ext cx="3570492" cy="2677869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075240" cy="21888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Также в нашей группе много дидактического материала по теме ОБЖ (иллюстрации, познавательная информация, развивающие задания, игра « Лото» , стихи, поговорки, загадки.)</a:t>
            </a:r>
            <a:br>
              <a:rPr lang="ru-RU" dirty="0" smtClean="0"/>
            </a:br>
            <a:r>
              <a:rPr lang="ru-RU" dirty="0" smtClean="0"/>
              <a:t>Модели машин(скорая помощь, полиция, пожарная.) </a:t>
            </a:r>
            <a:endParaRPr lang="ru-RU" dirty="0"/>
          </a:p>
        </p:txBody>
      </p:sp>
      <p:pic>
        <p:nvPicPr>
          <p:cNvPr id="25602" name="Picture 2" descr="G:\DCIM\100NIKON\DSCN09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772816"/>
            <a:ext cx="3419872" cy="2626531"/>
          </a:xfrm>
          <a:prstGeom prst="flowChartPreparation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G:\DCIM\100NIKON\DSCN09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09728"/>
            <a:ext cx="3264363" cy="244827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G:\DCIM\100NIKON\DSCN1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1152" y="4530864"/>
            <a:ext cx="3102848" cy="2327136"/>
          </a:xfrm>
          <a:prstGeom prst="roundRect">
            <a:avLst/>
          </a:prstGeom>
          <a:noFill/>
        </p:spPr>
      </p:pic>
      <p:pic>
        <p:nvPicPr>
          <p:cNvPr id="25605" name="Picture 5" descr="G:\DCIM\100NIKON\DSCN09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437112"/>
            <a:ext cx="3030840" cy="24208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 descr="G:\DCIM\100NIKON\DSCN10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2060848"/>
            <a:ext cx="2910883" cy="2183755"/>
          </a:xfrm>
          <a:prstGeom prst="dodecagon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G:\DCIM\100NIKON\DSCN10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060848"/>
            <a:ext cx="2814899" cy="2111747"/>
          </a:xfrm>
          <a:prstGeom prst="dodecagon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507342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Итак, можно сделать выводы, что для проведения НОД по “Основам безопасности жизнедеятельности дошкольников”, можно использовать разнообразные методические приемы:</a:t>
            </a:r>
          </a:p>
          <a:p>
            <a:r>
              <a:rPr lang="ru-RU" dirty="0" smtClean="0"/>
              <a:t>• беседы,</a:t>
            </a:r>
          </a:p>
          <a:p>
            <a:r>
              <a:rPr lang="ru-RU" dirty="0" smtClean="0"/>
              <a:t>• эксперименты,</a:t>
            </a:r>
          </a:p>
          <a:p>
            <a:r>
              <a:rPr lang="ru-RU" dirty="0" smtClean="0"/>
              <a:t>• тренинги,</a:t>
            </a:r>
          </a:p>
          <a:p>
            <a:r>
              <a:rPr lang="ru-RU" dirty="0" smtClean="0"/>
              <a:t>• наглядность,</a:t>
            </a:r>
          </a:p>
          <a:p>
            <a:r>
              <a:rPr lang="ru-RU" dirty="0" smtClean="0"/>
              <a:t>• сюжеты из жизни,</a:t>
            </a:r>
          </a:p>
          <a:p>
            <a:r>
              <a:rPr lang="ru-RU" dirty="0" smtClean="0"/>
              <a:t>• художественные произведения,</a:t>
            </a:r>
          </a:p>
          <a:p>
            <a:r>
              <a:rPr lang="ru-RU" dirty="0" smtClean="0"/>
              <a:t>• игры,</a:t>
            </a:r>
          </a:p>
          <a:p>
            <a:r>
              <a:rPr lang="ru-RU" dirty="0" smtClean="0"/>
              <a:t>• рисование на различные темы.</a:t>
            </a:r>
          </a:p>
          <a:p>
            <a:r>
              <a:rPr lang="ru-RU" dirty="0" smtClean="0"/>
              <a:t>Каждому нужно знать правила поведения в экстремальных ситуациях и научиться самостоятельно, принимать решения и тогда не случиться беды.</a:t>
            </a:r>
          </a:p>
          <a:p>
            <a:r>
              <a:rPr lang="ru-RU" dirty="0" smtClean="0"/>
              <a:t>Но нужно помнить, что главное – это личный пример родителей, воспитателей и просто взрослых людей.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Социальные проблемы современности особенно сказываются на детях. Такие особенности детей дошкольного возраста, как восприимчивость, доверчивость к окружающим взрослым, открытость в общении и любознательность определяют поведение в опасной ситуации и способствуют их уязвимости. У дошкольников часто наблюдается слабое развитие умений и навыков анализа обстановки, прогнозирования последствий своих действий. Таким образом, возникает необходимость уберечь детей от опасностей, не подавив их естественную любознательность, открытость и доверие к миру, не напугать их и подготовить к полноценной жизни. В связи с этим необходим поиск педагогических условий обеспечения социальной безопасности ребёнка.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3">
              <a:buNone/>
            </a:pPr>
            <a:r>
              <a:rPr lang="ru-RU" sz="3100" i="1" dirty="0" smtClean="0"/>
              <a:t>Для решения этих задач необходимо:</a:t>
            </a:r>
            <a:endParaRPr lang="ru-RU" sz="3100" dirty="0" smtClean="0"/>
          </a:p>
          <a:p>
            <a:r>
              <a:rPr lang="ru-RU" dirty="0" smtClean="0"/>
              <a:t>• Оказывать воспитывающее и обучающее воздействие на детей на НОД и в свободной деятельности;</a:t>
            </a:r>
          </a:p>
          <a:p>
            <a:r>
              <a:rPr lang="ru-RU" dirty="0" smtClean="0"/>
              <a:t>• Организовывать проблемные и игровые ситуации, обеспечивающие развивающее взаимодействие детей между собой;</a:t>
            </a:r>
          </a:p>
          <a:p>
            <a:r>
              <a:rPr lang="ru-RU" dirty="0" smtClean="0"/>
              <a:t>• Создавать развивающую предметно-игровую среду, побуждающую использовать знакомые правила в самостоятельной и совместной деятельности взрослых с детьми. </a:t>
            </a:r>
            <a:br>
              <a:rPr lang="ru-RU" dirty="0" smtClean="0"/>
            </a:br>
            <a:r>
              <a:rPr lang="ru-RU" dirty="0" smtClean="0"/>
              <a:t>Для начала необходимо выделить такие правила поведения, которые дети должны выполнять неукоснительно, так как от этого зависят их здоровье и безопасность. Эти правила следует подробно разъяснить детям, а затем следить за их выполнением.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2952328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Программа по безопасности жизнедеятельности включает в себя 5 разделов:</a:t>
            </a:r>
            <a:endParaRPr lang="ru-RU" dirty="0" smtClean="0"/>
          </a:p>
          <a:p>
            <a:r>
              <a:rPr lang="ru-RU" b="1" dirty="0" smtClean="0"/>
              <a:t>I раздел.</a:t>
            </a:r>
            <a:r>
              <a:rPr lang="ru-RU" dirty="0" smtClean="0"/>
              <a:t> Ребёнок в общении с другими людьми.</a:t>
            </a:r>
          </a:p>
          <a:p>
            <a:r>
              <a:rPr lang="ru-RU" b="1" dirty="0" smtClean="0"/>
              <a:t>II раздел.</a:t>
            </a:r>
            <a:r>
              <a:rPr lang="ru-RU" dirty="0" smtClean="0"/>
              <a:t> Ребёнок и природа.</a:t>
            </a:r>
          </a:p>
          <a:p>
            <a:r>
              <a:rPr lang="ru-RU" b="1" dirty="0" smtClean="0"/>
              <a:t>III раздел.</a:t>
            </a:r>
            <a:r>
              <a:rPr lang="ru-RU" dirty="0" smtClean="0"/>
              <a:t> Ребёнок дома.</a:t>
            </a:r>
          </a:p>
          <a:p>
            <a:r>
              <a:rPr lang="ru-RU" b="1" dirty="0" smtClean="0"/>
              <a:t>IV раздел.</a:t>
            </a:r>
            <a:r>
              <a:rPr lang="ru-RU" dirty="0" smtClean="0"/>
              <a:t> Здоровье и эмоциональное благополучие ребёнка.</a:t>
            </a:r>
          </a:p>
          <a:p>
            <a:r>
              <a:rPr lang="ru-RU" b="1" dirty="0" smtClean="0"/>
              <a:t>V раздел.</a:t>
            </a:r>
            <a:r>
              <a:rPr lang="ru-RU" dirty="0" smtClean="0"/>
              <a:t> Ребёнок на улицах города.</a:t>
            </a:r>
          </a:p>
          <a:p>
            <a:endParaRPr lang="ru-RU" dirty="0"/>
          </a:p>
        </p:txBody>
      </p:sp>
      <p:pic>
        <p:nvPicPr>
          <p:cNvPr id="4" name="Рисунок 3" descr="Основы безопасности жизнедеятельности детей дошкольного возраста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338437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сновы безопасности жизнедеятельности детей дошкольного возраста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501008"/>
            <a:ext cx="3433564" cy="268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  <a:ln>
            <a:solidFill>
              <a:schemeClr val="bg1">
                <a:lumMod val="95000"/>
                <a:lumOff val="5000"/>
              </a:schemeClr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«Ребенок и другие люди»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в котором дается объяснение тому, что именно может быть опасным в общении с другими людьми; что не всегда приятная внешность совпадает с добрыми намерениями и какое поведение следует выбрать в сложной ситуации.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«Ребенок и природа». Мы говорим о загрязнении окружающей среды, о бережном отношении к живой природе; о ядовитых растениях; о контактах с животными.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«Ребенок дома»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пожароопасные предметы, острые и тяжелые предметы, балкон, открытое окно и другие бытовые опасности. А также, умение пользоваться телефоном в экстремальных ситуациях. Предметы домашнего быта, которые являются источниками потенциальной опасности для детей, делятся на три группы: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предметы, которыми категорически запрещается пользоваться (спички, газовые плиты, розетки, включенные электроприборы);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предметы, с которыми, в зависимости от возраста детей нужно научиться правильно, обращаться (иголка, ножницы, нож);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предметы, которые взрослые должны хранить в недоступных для детей местах (бытовая химия, лекарства, спиртные напитки, сигареты, режуще-колющие инструменты).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«Здоровье и эмоциональное благополучие ребенка»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изучение строения организма, закрепление навыков личной гигиены, о роли лекарств и витаминов, отношение к больному человеку, а также детские страхи, конфликты между детьми и т.д. Самой актуальной проблемой на сегодняшний день является укрепление здоровья детей. В.А.Сухомлинский писал: "Я не боюсь еще и еще раз повторить: забота о здоровье ребенка - это важнейший труд воспитателя".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Очень важным является формирование у детей дошкольного возраста мотивов, понятий, убеждений в необходимости сохранения своего здоровья и укрепления его с помощью приобщения к здоровому образу жизни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46092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«Ребенок на улице»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правила дорожного движения, правила поведения в транспорте, если ребенок потерялся, ориентирование на местности.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родителями, предусмотрено проведение собраний, консультаций, семинары, открытые просмотры, вечера - развлечений и выставок художественно - продуктивной деятельности детей и взрослых.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Например: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памятки «Пользования электричеством для детей и взрослых», «Порядок действий при несчастном случае»;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буклеты «Основа безопасности жизни детей», «Воспитываем грамотного пешехода», «Основы безопасности жизнедеятельности детей дошкольного возраста», «Доктор Айболит»;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консультации «Знакомим детей с лекарственными растениями», «Роль семьи в снижении дорожно-транспортного травматизма», «шалость детей с огнем» и т.д.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Работу по воспитанию навыков безопасного поведения у детей необходимо начинать с выявления уровня их знаний и интересов. Дважды в году необходимо проводить диагностическую работу по определению уровня познавательного развития каждого ребёнка, по ее результатам, планируется дальнейшая индивидуальная работа.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Мы используем самые различные методические приемы: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Разыгрываем разные ситуации: р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ебёнок дома один; ребёнок дома с друзьями, братьями, сёстрами; ребёнок с взрослыми и т.д.</a:t>
            </a:r>
            <a:endParaRPr lang="ru-RU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Большое значение отводится чтению художественных произведений, а именно сказкам. Сказки - это учебник, по которому маленький человек начинает учиться жить. Содержание сказок - жизненный опыт многих поколений. В сказках мы познаем - те самые уроки безопасности, которые должны освоить наши дети. Слушая и "обсуждая" с вами народные сказки, играя в них, малыш легко усвоит, какую-то новую ситуацию или проблему, с которой подрастающему человечку придется столкнуться в реальной жизни.</a:t>
            </a:r>
            <a:endParaRPr lang="ru-RU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детей образная память. Детская психика "подстраховывается", что малыш увидел, - так и будет стоять у него перед глазами.</a:t>
            </a:r>
            <a:endParaRPr lang="ru-RU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этому разделу у нас в группе есть подборка иллюстраций, книги, детские презентации.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u="sng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Игра - очень важный момент в жизни маленьких детей.</a:t>
            </a:r>
            <a:endParaRPr lang="ru-RU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Именно через игру они и познают мир, и осваиваются в нем. Вот и поиграйте вместе в сюжетно – ролевые игры, дидактические игры по развитию у детей познавательных процессов</a:t>
            </a:r>
            <a:endParaRPr lang="ru-RU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Мы используем такие дидактически игры как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Д/и «Вредно- полезно»</a:t>
            </a:r>
            <a:br>
              <a:rPr lang="ru-RU" dirty="0" smtClean="0"/>
            </a:br>
            <a:r>
              <a:rPr lang="ru-RU" dirty="0" smtClean="0"/>
              <a:t>целью игры является формирование знаний о вредной и полезной пищи.</a:t>
            </a:r>
          </a:p>
          <a:p>
            <a:endParaRPr lang="ru-RU" dirty="0"/>
          </a:p>
        </p:txBody>
      </p:sp>
      <p:pic>
        <p:nvPicPr>
          <p:cNvPr id="5" name="Содержимое 4" descr="DSCN098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484784"/>
            <a:ext cx="3456384" cy="2448272"/>
          </a:xfrm>
        </p:spPr>
      </p:pic>
      <p:pic>
        <p:nvPicPr>
          <p:cNvPr id="23554" name="Picture 2" descr="G:\DCIM\100NIKON\DSCN1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789040"/>
            <a:ext cx="3456384" cy="2448272"/>
          </a:xfrm>
          <a:prstGeom prst="rect">
            <a:avLst/>
          </a:prstGeom>
          <a:noFill/>
        </p:spPr>
      </p:pic>
      <p:pic>
        <p:nvPicPr>
          <p:cNvPr id="23555" name="Picture 3" descr="G:\DCIM\100NIKON\DSCN1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789040"/>
            <a:ext cx="3246864" cy="248915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Д/и «Уроки безопасности»</a:t>
            </a:r>
            <a:br>
              <a:rPr lang="ru-RU" dirty="0" smtClean="0"/>
            </a:br>
            <a:r>
              <a:rPr lang="ru-RU" dirty="0" smtClean="0"/>
              <a:t>Игра  с элементами викторины, которая познакомит самых маленьких с основами безопасности на дороге, дома, в лесу, во время чрезвычайных ситуаций. </a:t>
            </a:r>
            <a:endParaRPr lang="ru-RU" dirty="0"/>
          </a:p>
        </p:txBody>
      </p:sp>
      <p:pic>
        <p:nvPicPr>
          <p:cNvPr id="7" name="Содержимое 6" descr="DSCN098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628800"/>
            <a:ext cx="4176464" cy="352839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137</TotalTime>
  <Words>963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«Безопасность жизнедеятельности ребенка дошкольного возраста». 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Мы используем самые различные методические приемы:</vt:lpstr>
      <vt:lpstr>Мы используем такие дидактически игры как 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«Безопасность жизнедеятельности ребенка дошкольного возраста». </dc:title>
  <dc:creator>саша</dc:creator>
  <cp:lastModifiedBy>11</cp:lastModifiedBy>
  <cp:revision>19</cp:revision>
  <dcterms:created xsi:type="dcterms:W3CDTF">2013-11-07T23:59:11Z</dcterms:created>
  <dcterms:modified xsi:type="dcterms:W3CDTF">2018-07-29T18:13:14Z</dcterms:modified>
</cp:coreProperties>
</file>