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1464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3EEB-C5CE-4631-B629-9F2AF1140172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2F541A4-2D64-4EA3-B966-C429DA9EFA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3EEB-C5CE-4631-B629-9F2AF1140172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541A4-2D64-4EA3-B966-C429DA9EFA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3EEB-C5CE-4631-B629-9F2AF1140172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541A4-2D64-4EA3-B966-C429DA9EFA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3EEB-C5CE-4631-B629-9F2AF1140172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2F541A4-2D64-4EA3-B966-C429DA9EFA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3EEB-C5CE-4631-B629-9F2AF1140172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541A4-2D64-4EA3-B966-C429DA9EFA2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3EEB-C5CE-4631-B629-9F2AF1140172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541A4-2D64-4EA3-B966-C429DA9EFA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3EEB-C5CE-4631-B629-9F2AF1140172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2F541A4-2D64-4EA3-B966-C429DA9EFA2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3EEB-C5CE-4631-B629-9F2AF1140172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541A4-2D64-4EA3-B966-C429DA9EFA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3EEB-C5CE-4631-B629-9F2AF1140172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541A4-2D64-4EA3-B966-C429DA9EFA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3EEB-C5CE-4631-B629-9F2AF1140172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541A4-2D64-4EA3-B966-C429DA9EFA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3EEB-C5CE-4631-B629-9F2AF1140172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541A4-2D64-4EA3-B966-C429DA9EFA2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4C23EEB-C5CE-4631-B629-9F2AF1140172}" type="datetimeFigureOut">
              <a:rPr lang="ru-RU" smtClean="0"/>
              <a:t>29.07.2018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2F541A4-2D64-4EA3-B966-C429DA9EFA2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1214422"/>
            <a:ext cx="64294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7030A0"/>
                </a:solidFill>
                <a:latin typeface="Comic Sans MS" pitchFamily="66" charset="0"/>
              </a:rPr>
              <a:t>Лекарственные и ядовитые растения</a:t>
            </a:r>
            <a:endParaRPr lang="ru-RU" sz="60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0" y="5429264"/>
            <a:ext cx="428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itchFamily="66" charset="0"/>
              </a:rPr>
              <a:t>Составила воспитатель группы №5 «Подсолнухи» Шубина Н.А.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Елена\Desktop\Ш.Н.А\Портфолио\2Полугодие2018\Июль_2018\Ядовитые растения\Картинки\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357166"/>
            <a:ext cx="5817895" cy="398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143240" y="4429132"/>
            <a:ext cx="25667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7030A0"/>
                </a:solidFill>
                <a:latin typeface="Comic Sans MS" pitchFamily="66" charset="0"/>
              </a:rPr>
              <a:t>Шалфей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endParaRPr lang="ru-RU" sz="24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14351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Шалфей – практически универсальное лечебное растение и способно оказывать общеукрепляющее и антисептическое воздействие, легко останавливать кровотечения и восстанавливать иммунитет.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571480"/>
            <a:ext cx="621510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  <a:latin typeface="Comic Sans MS" pitchFamily="66" charset="0"/>
              </a:rPr>
              <a:t>Ядовитые растения надо очень хорошо знать: как они выглядят и чем они опасны:</a:t>
            </a:r>
            <a:endParaRPr lang="ru-RU" sz="54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Елена\Desktop\Ш.Н.А\Портфолио\2Полугодие2018\Июль_2018\Ядовитые растения\Картинки\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28" y="285728"/>
            <a:ext cx="6617882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214678" y="4714884"/>
            <a:ext cx="29290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Борщевик</a:t>
            </a: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endParaRPr lang="ru-RU" sz="2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5429264"/>
            <a:ext cx="7286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Борщевик выделяет ядовитое вещество, которое сильно обжигает кожу.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Елена\Desktop\Ш.Н.А\Портфолио\2Полугодие2018\Июль_2018\Ядовитые растения\Картинки\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66" y="357166"/>
            <a:ext cx="60960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714612" y="5143512"/>
            <a:ext cx="37176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Волчье лыко</a:t>
            </a:r>
            <a:endParaRPr lang="ru-RU" sz="44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Елена\Desktop\Ш.Н.А\Портфолио\2Полугодие2018\Июль_2018\Ядовитые растения\Картинки\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42" y="500042"/>
            <a:ext cx="5929354" cy="4446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714612" y="4929198"/>
            <a:ext cx="38795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Вороний глаз</a:t>
            </a:r>
            <a:endParaRPr lang="ru-RU" sz="4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5643578"/>
            <a:ext cx="7715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Волчье лыко и вороний глаз – красивые ягоды, но они ядовитые, ими можно отравиться.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Елена\Desktop\Ш.Н.А\Портфолио\2Полугодие2018\Июль_2018\Ядовитые растения\Картинки\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298" y="642918"/>
            <a:ext cx="4043376" cy="4043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643174" y="4643446"/>
            <a:ext cx="38218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Лютик едкий</a:t>
            </a:r>
            <a:endParaRPr lang="ru-RU" sz="4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5286388"/>
            <a:ext cx="8072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Лютик едкий в народе называют «куриная слепота», его сок вызывает зуд в глазах и даже потерю сознания.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Елена\Desktop\Ш.Н.А\Портфолио\2Полугодие2018\Июль_2018\Ядовитые растения\Картинки\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42" y="428604"/>
            <a:ext cx="5715000" cy="4286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071802" y="4572008"/>
            <a:ext cx="24000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Дурман </a:t>
            </a:r>
            <a:endParaRPr lang="ru-RU" sz="4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5357826"/>
            <a:ext cx="86439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Дурман цветет с июня до поздней осени крупными белыми одиночными цветами. Дурман – одно из наиболее ядовитых растений.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1" y="1000108"/>
            <a:ext cx="88582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solidFill>
                  <a:srgbClr val="C00000"/>
                </a:solidFill>
                <a:latin typeface="Comic Sans MS" pitchFamily="66" charset="0"/>
              </a:rPr>
              <a:t>Ядовитые растения никогда нельзя трогать.</a:t>
            </a:r>
            <a:endParaRPr lang="ru-RU" sz="80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857232"/>
            <a:ext cx="650085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Comic Sans MS" pitchFamily="66" charset="0"/>
              </a:rPr>
              <a:t>Знакомя дошкольника с растениями, следует рассказать ему об отличительных особенностях этих растений, об их пользе для человека, о том, что многие растения являются лекарственными и человек давно использует их.</a:t>
            </a:r>
          </a:p>
          <a:p>
            <a:pPr algn="just"/>
            <a:r>
              <a:rPr lang="ru-RU" sz="2400" dirty="0" smtClean="0">
                <a:latin typeface="Comic Sans MS" pitchFamily="66" charset="0"/>
              </a:rPr>
              <a:t>Помимо лекарственных растений существуют ядовитые растения, которыми можно обжечься или отравиться. Следует обязательно показать ребенку, как выглядит то или иное ядовитое растение, и рассказать, чем оно опасно.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1071546"/>
            <a:ext cx="64294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Comic Sans MS" pitchFamily="66" charset="0"/>
              </a:rPr>
              <a:t>К лекарственным растениям относятся:</a:t>
            </a:r>
            <a:endParaRPr lang="ru-RU" sz="60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на\Desktop\Ш.Н.А\Портфолио\2Полугодие2018\Июль_2018\Ядовитые растения\Картинки\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80" y="428604"/>
            <a:ext cx="5357850" cy="4018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785786" y="5143512"/>
            <a:ext cx="7715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Листья подорожника прикладывают к ранам, нарывам и укусам насекомых, это снимает воспаление и останавливает кровь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488" y="4429132"/>
            <a:ext cx="3671198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7030A0"/>
                </a:solidFill>
                <a:latin typeface="Comic Sans MS" pitchFamily="66" charset="0"/>
              </a:rPr>
              <a:t>Подорожник</a:t>
            </a:r>
          </a:p>
          <a:p>
            <a:endParaRPr lang="ru-RU" sz="2400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на\Desktop\Ш.Н.А\Портфолио\2Полугодие2018\Июль_2018\Ядовитые растения\Картинки\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80" y="357166"/>
            <a:ext cx="5656497" cy="4143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286116" y="4572008"/>
            <a:ext cx="29097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7030A0"/>
                </a:solidFill>
                <a:latin typeface="Comic Sans MS" pitchFamily="66" charset="0"/>
              </a:rPr>
              <a:t>Зверобой </a:t>
            </a:r>
            <a:endParaRPr lang="ru-RU" sz="44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5286388"/>
            <a:ext cx="7429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Растение входит в состав различных лекарственных сборов и применяется для лечения широкого спектра болезней.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лена\Desktop\Ш.Н.А\Портфолио\2Полугодие2018\Июль_2018\Ядовитые растения\Картинки\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32" y="428604"/>
            <a:ext cx="4815831" cy="3429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857488" y="3929066"/>
            <a:ext cx="32576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7030A0"/>
                </a:solidFill>
                <a:latin typeface="Comic Sans MS" pitchFamily="66" charset="0"/>
              </a:rPr>
              <a:t>Одуванчик </a:t>
            </a:r>
            <a:endParaRPr lang="ru-RU" sz="44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4643446"/>
            <a:ext cx="65722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Корни, листья и сок растения помогают излечиться от многих болезней. Одуванчики можно употреблять в пищу, делая их них салаты или же сварить вкусное и полезное варенье.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Елена\Desktop\Ш.Н.А\Портфолио\2Полугодие2018\Июль_2018\Ядовитые растения\Картинки\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32" y="285728"/>
            <a:ext cx="5280153" cy="39560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500298" y="4286256"/>
            <a:ext cx="44310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7030A0"/>
                </a:solidFill>
                <a:latin typeface="Comic Sans MS" pitchFamily="66" charset="0"/>
              </a:rPr>
              <a:t>Глухая крапива</a:t>
            </a:r>
            <a:endParaRPr lang="ru-RU" sz="44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5000636"/>
            <a:ext cx="6858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Это растение славится своими полезными свойствами. В цветках растения находится много витаминов и минералов.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Елена\Desktop\Ш.Н.А\Портфолио\2Полугодие2018\Июль_2018\Ядовитые растения\Картинки\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80" y="357166"/>
            <a:ext cx="5419725" cy="406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357422" y="4429132"/>
            <a:ext cx="452399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7030A0"/>
                </a:solidFill>
                <a:latin typeface="Comic Sans MS" pitchFamily="66" charset="0"/>
              </a:rPr>
              <a:t>Тысячелистник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endParaRPr lang="ru-RU" sz="24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5143513"/>
            <a:ext cx="86439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Тысячелистник применяется для лечения ран. Это прекрасное кровоостанавливающее и сосудорасширяющее средство. А еще он поможет при заболеваниях желудочно-кишечного тракта.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Елена\Desktop\Ш.Н.А\Портфолио\2Полугодие2018\Июль_2018\Ядовитые растения\Картинки\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42" y="428604"/>
            <a:ext cx="5786477" cy="38576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928926" y="4357694"/>
            <a:ext cx="31951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7030A0"/>
                </a:solidFill>
                <a:latin typeface="Comic Sans MS" pitchFamily="66" charset="0"/>
              </a:rPr>
              <a:t>Календула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endParaRPr lang="ru-RU" sz="24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5214950"/>
            <a:ext cx="8072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Отваром цветов календулы полощут горло, обмывают раны. Календулу используют при изготовлении кремов, шампуней и мыла.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50</TotalTime>
  <Words>331</Words>
  <Application>Microsoft Office PowerPoint</Application>
  <PresentationFormat>Экран (4:3)</PresentationFormat>
  <Paragraphs>30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18</cp:revision>
  <dcterms:created xsi:type="dcterms:W3CDTF">2018-07-25T10:16:24Z</dcterms:created>
  <dcterms:modified xsi:type="dcterms:W3CDTF">2018-07-29T13:46:12Z</dcterms:modified>
</cp:coreProperties>
</file>