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6" r:id="rId9"/>
    <p:sldId id="270" r:id="rId10"/>
    <p:sldId id="273" r:id="rId11"/>
    <p:sldId id="281" r:id="rId12"/>
    <p:sldId id="282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5" r:id="rId22"/>
    <p:sldId id="292" r:id="rId23"/>
    <p:sldId id="29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D0BD029-FB93-4A62-BF52-13CE6180E570}" type="datetimeFigureOut">
              <a:rPr lang="ru-RU" altLang="ru-RU"/>
              <a:pPr/>
              <a:t>29.07.2018</a:t>
            </a:fld>
            <a:endParaRPr lang="ru-RU" altLang="ru-RU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28C1F1D-ACB8-4629-85A5-1006A6DFBAA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32396AF-F71C-4EC4-9C19-F16E5D50CB05}" type="datetimeFigureOut">
              <a:rPr lang="ru-RU" altLang="ru-RU"/>
              <a:pPr/>
              <a:t>29.07.2018</a:t>
            </a:fld>
            <a:endParaRPr lang="ru-RU" altLang="ru-RU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40311F4-0E0F-4F8D-9F09-ABA0BE6E0F5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885C91DE-5F39-40A9-B65F-4D5DAE7842F6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13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37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73732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83552ABA-6E76-47B3-835F-5F17A02C95B2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14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577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7578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1A1692F9-3003-4CD1-9C9A-1F04787936B5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15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782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77828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D2E48E56-F9E9-45AE-BA28-5548F7B77A91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16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98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79876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8BF39697-2FE4-4297-A3C4-6BB5A6FCF155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17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19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81924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DECA335D-95EE-4967-8205-C41C2D6BDA2F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18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39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83972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937AB15F-6F42-4BA2-A262-B3CBB80CD43C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19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60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8602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F6AACE66-CFD1-428B-AF37-91D7C9DFE7F6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20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80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88068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9634CAE7-659B-487F-AA00-20EB03582F84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22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11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90116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6"/>
          <p:cNvSpPr txBox="1">
            <a:spLocks noGrp="1"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0875" indent="-2508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1713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03350" indent="-201613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03400" indent="-200025" defTabSz="393700"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tabLst>
                <a:tab pos="635000" algn="l"/>
                <a:tab pos="1270000" algn="l"/>
                <a:tab pos="1903413" algn="l"/>
                <a:tab pos="253841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69A18E74-DB52-4B9A-9EF2-BB436AB430A4}" type="slidenum">
              <a:rPr lang="ru-RU" altLang="ru-RU"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23</a:t>
            </a:fld>
            <a:endParaRPr lang="ru-RU" altLang="ru-RU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21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92164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CC956-2829-4DE2-8710-1306925B37D7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19C55-DA0E-42A1-AACB-157A749141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231391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23A86-3C84-4A56-8EC5-1CAE3006FA60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06CBF-B895-427C-A654-57ABB7A11B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2481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CF1A2-52BE-4F5B-9092-A2957A4EF6DE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32E8F-675E-41F3-AAD8-96DDE61D27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99054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7A3A6-5679-4426-B476-E4C5A8CAEFB1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B393EEC1-DE1D-46CB-BE4F-5C989B2094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207676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E60CD-3913-4607-A989-A8E616809992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7586D-CA7D-4D59-8B24-AD23A59C20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26438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ED0BE-435B-4E13-86AF-7513215F80B6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A4793-4D80-4996-9D8C-5D6DA65AFC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41481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98C7-5CB9-416E-BC21-A5EB404E628A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EB51E-77C0-4D3D-A3E9-78FA9AADFA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1247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1739C-1EF5-48C4-876E-B707C128258B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FA689-FBA5-4571-874E-AFCB915F27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72902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1644E-D1D0-4856-89A0-D37B76990837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76F96-02B4-4E8A-816C-04988E7F7F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168799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2908C-CD7D-440A-901D-588C908F3D2B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78428-C1EB-4D5B-B495-E6FCEE55F5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259079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B867B-0604-4233-8551-5D843E30CAED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D4459-525F-484F-8F14-A9D428CA08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39329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529DE-DEE8-4E3C-B80D-A04A3E968290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C40B1-3688-477A-9BA6-CAEFAF1847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116881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2F2F81-BFDF-4375-9C79-882E69A80729}" type="datetimeFigureOut">
              <a:rPr lang="ru-RU"/>
              <a:pPr>
                <a:defRPr/>
              </a:pPr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846B307-6815-41E2-BCC5-C7CF58350E7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  <p:sldLayoutId id="2147484236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5795963" y="4365625"/>
            <a:ext cx="37798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           </a:t>
            </a:r>
          </a:p>
          <a:p>
            <a:r>
              <a:rPr lang="ru-RU" altLang="ru-RU"/>
              <a:t>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67" y="2525470"/>
            <a:ext cx="2865099" cy="32069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320" name="WordArt 8"/>
          <p:cNvSpPr>
            <a:spLocks noChangeArrowheads="1" noChangeShapeType="1" noTextEdit="1"/>
          </p:cNvSpPr>
          <p:nvPr/>
        </p:nvSpPr>
        <p:spPr bwMode="auto">
          <a:xfrm>
            <a:off x="1042988" y="1052513"/>
            <a:ext cx="6911975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cs typeface="Arial" panose="020B0604020202020204" pitchFamily="34" charset="0"/>
              </a:rPr>
              <a:t>РОБОТОТЕХНИКА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572000" y="2636838"/>
            <a:ext cx="4176713" cy="311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ВЫПОЛНИЛ: </a:t>
            </a:r>
            <a:r>
              <a:rPr lang="ru-RU" altLang="ru-RU" b="1"/>
              <a:t>О. В. ЛИСОВА</a:t>
            </a:r>
            <a:r>
              <a:rPr lang="ru-RU" altLang="ru-RU"/>
              <a:t>.</a:t>
            </a:r>
          </a:p>
          <a:p>
            <a:pPr>
              <a:spcBef>
                <a:spcPct val="50000"/>
              </a:spcBef>
            </a:pPr>
            <a:r>
              <a:rPr lang="ru-RU" altLang="ru-RU"/>
              <a:t>Студентка группы 2111 ГБПОУ ВО «Борисоглебский дорожный техникум».</a:t>
            </a:r>
          </a:p>
          <a:p>
            <a:pPr>
              <a:spcBef>
                <a:spcPct val="50000"/>
              </a:spcBef>
            </a:pPr>
            <a:r>
              <a:rPr lang="ru-RU" altLang="ru-RU"/>
              <a:t>РУКОВОДИТЕЛЬ: </a:t>
            </a:r>
            <a:r>
              <a:rPr lang="ru-RU" altLang="ru-RU" b="1"/>
              <a:t>В. В. ИВАНОВ.</a:t>
            </a:r>
          </a:p>
          <a:p>
            <a:pPr>
              <a:spcBef>
                <a:spcPct val="50000"/>
              </a:spcBef>
            </a:pPr>
            <a:r>
              <a:rPr lang="ru-RU" altLang="ru-RU"/>
              <a:t>Преподаватель ГБПОУ ВО «Борисоглебский дорожный техникум».</a:t>
            </a:r>
          </a:p>
          <a:p>
            <a:pPr>
              <a:spcBef>
                <a:spcPct val="50000"/>
              </a:spcBef>
            </a:pPr>
            <a:endParaRPr lang="ru-RU" alt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13286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Современные технологии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908720"/>
            <a:ext cx="4839017" cy="147732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Система передвижения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/>
              <a:solidFill>
                <a:schemeClr val="accent3"/>
              </a:solidFill>
              <a:latin typeface="+mn-lt"/>
            </a:endParaRPr>
          </a:p>
        </p:txBody>
      </p:sp>
      <p:pic>
        <p:nvPicPr>
          <p:cNvPr id="30723" name="Рисунок 3" descr="7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84175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Рисунок 4" descr="9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133600"/>
            <a:ext cx="282575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Рисунок 5" descr="5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205105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6958" y="5301208"/>
            <a:ext cx="230704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Шагающая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229200"/>
            <a:ext cx="2011383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Колесная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4941168"/>
            <a:ext cx="2384947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Гусеничная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67306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Известные компании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09925" y="908720"/>
            <a:ext cx="5195653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Panasonic(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Япония)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Kawasaki(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Япония)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Kuka</a:t>
            </a: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Германия)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Abb</a:t>
            </a: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Швеция,Щвейцария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Motoman</a:t>
            </a: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США,Япония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pic>
        <p:nvPicPr>
          <p:cNvPr id="38915" name="Рисунок 3" descr="77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860800"/>
            <a:ext cx="48514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Рисунок 4" descr="3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933825"/>
            <a:ext cx="2743200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Рисунок 5" descr="44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5732463"/>
            <a:ext cx="18891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40"/>
            <a:ext cx="346671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Проблемы</a:t>
            </a:r>
          </a:p>
        </p:txBody>
      </p:sp>
      <p:sp>
        <p:nvSpPr>
          <p:cNvPr id="39938" name="Rectangle 1"/>
          <p:cNvSpPr>
            <a:spLocks noChangeArrowheads="1"/>
          </p:cNvSpPr>
          <p:nvPr/>
        </p:nvSpPr>
        <p:spPr bwMode="auto">
          <a:xfrm>
            <a:off x="323850" y="1484313"/>
            <a:ext cx="8355013" cy="350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320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1.Технические</a:t>
            </a:r>
          </a:p>
          <a:p>
            <a:pPr eaLnBrk="0" hangingPunct="0"/>
            <a:r>
              <a:rPr lang="ru-RU" altLang="ru-RU" sz="320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2.Социальные</a:t>
            </a:r>
          </a:p>
          <a:p>
            <a:pPr eaLnBrk="0" hangingPunct="0"/>
            <a:r>
              <a:rPr lang="ru-RU" altLang="ru-RU" sz="320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3.Материальные</a:t>
            </a:r>
          </a:p>
          <a:p>
            <a:pPr eaLnBrk="0" hangingPunct="0"/>
            <a:r>
              <a:rPr lang="ru-RU" altLang="ru-RU" sz="320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4.Этические</a:t>
            </a:r>
          </a:p>
          <a:p>
            <a:pPr eaLnBrk="0" hangingPunct="0">
              <a:buFontTx/>
              <a:buChar char="•"/>
            </a:pPr>
            <a:r>
              <a:rPr lang="ru-RU" altLang="ru-RU" sz="320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роботов и людей</a:t>
            </a:r>
          </a:p>
          <a:p>
            <a:pPr eaLnBrk="0" hangingPunct="0">
              <a:buFontTx/>
              <a:buChar char="•"/>
            </a:pPr>
            <a:r>
              <a:rPr lang="ru-RU" altLang="ru-RU" sz="320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роботов и животных</a:t>
            </a:r>
          </a:p>
          <a:p>
            <a:pPr eaLnBrk="0" hangingPunct="0"/>
            <a:r>
              <a:rPr lang="ru-RU" altLang="ru-RU" sz="320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Робо-преступления и чёрный рынок роботов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312150" cy="1150937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altLang="ru-RU" sz="4000" smtClean="0">
                <a:latin typeface="Franklin Gothic Medium" panose="020B0603020102020204" pitchFamily="34" charset="0"/>
              </a:rPr>
              <a:t>Промышленные роботы</a:t>
            </a:r>
          </a:p>
        </p:txBody>
      </p:sp>
      <p:pic>
        <p:nvPicPr>
          <p:cNvPr id="7270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27352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2708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908050"/>
            <a:ext cx="3132137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270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052513"/>
            <a:ext cx="23749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2710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022725"/>
            <a:ext cx="4211637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2711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83050"/>
            <a:ext cx="3743325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31188" cy="1146175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4000" smtClean="0">
                <a:latin typeface="Franklin Gothic Medium" panose="020B0603020102020204" pitchFamily="34" charset="0"/>
              </a:rPr>
              <a:t>Бытовые роботы</a:t>
            </a:r>
          </a:p>
        </p:txBody>
      </p:sp>
      <p:pic>
        <p:nvPicPr>
          <p:cNvPr id="747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81075"/>
            <a:ext cx="432117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475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08050"/>
            <a:ext cx="417830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475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644900"/>
            <a:ext cx="4608512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4758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789363"/>
            <a:ext cx="4178300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" y="0"/>
            <a:ext cx="8877300" cy="674688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altLang="ru-RU" sz="4000" smtClean="0">
                <a:latin typeface="Franklin Gothic Medium" panose="020B0603020102020204" pitchFamily="34" charset="0"/>
              </a:rPr>
              <a:t>Роботы для обеспечения безопасности</a:t>
            </a:r>
          </a:p>
        </p:txBody>
      </p:sp>
      <p:pic>
        <p:nvPicPr>
          <p:cNvPr id="7680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341438"/>
            <a:ext cx="41402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680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4608512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680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70338"/>
            <a:ext cx="4176712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6806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076700"/>
            <a:ext cx="471646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124075" y="1052513"/>
            <a:ext cx="4248150" cy="1479550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altLang="ru-RU" sz="4000" smtClean="0">
                <a:latin typeface="Franklin Gothic Medium" panose="020B0603020102020204" pitchFamily="34" charset="0"/>
              </a:rPr>
              <a:t>Медицинские роботы</a:t>
            </a:r>
          </a:p>
        </p:txBody>
      </p:sp>
      <p:pic>
        <p:nvPicPr>
          <p:cNvPr id="788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955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885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500438"/>
            <a:ext cx="6264275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8853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0"/>
            <a:ext cx="29194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31188" cy="1146175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4000" smtClean="0">
                <a:latin typeface="Franklin Gothic Medium" panose="020B0603020102020204" pitchFamily="34" charset="0"/>
              </a:rPr>
              <a:t>Боевые роботы</a:t>
            </a:r>
          </a:p>
        </p:txBody>
      </p:sp>
      <p:sp>
        <p:nvSpPr>
          <p:cNvPr id="80899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>
              <a:ea typeface="Microsoft YaHei" panose="020B0503020204020204" pitchFamily="34" charset="-122"/>
            </a:endParaRPr>
          </a:p>
        </p:txBody>
      </p:sp>
      <p:sp>
        <p:nvSpPr>
          <p:cNvPr id="80900" name="Rectangle 3"/>
          <p:cNvSpPr>
            <a:spLocks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>
              <a:ea typeface="Microsoft YaHei" panose="020B0503020204020204" pitchFamily="34" charset="-122"/>
            </a:endParaRPr>
          </a:p>
        </p:txBody>
      </p:sp>
      <p:sp>
        <p:nvSpPr>
          <p:cNvPr id="80901" name="Rectangle 4"/>
          <p:cNvSpPr>
            <a:spLocks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>
              <a:ea typeface="Microsoft YaHei" panose="020B0503020204020204" pitchFamily="34" charset="-122"/>
            </a:endParaRPr>
          </a:p>
        </p:txBody>
      </p:sp>
      <p:pic>
        <p:nvPicPr>
          <p:cNvPr id="80902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23963"/>
            <a:ext cx="391795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0903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196975"/>
            <a:ext cx="4392612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090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076700"/>
            <a:ext cx="5616575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65125"/>
            <a:ext cx="8891588" cy="974725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altLang="ru-RU" sz="4000" smtClean="0">
                <a:latin typeface="Franklin Gothic Medium" panose="020B0603020102020204" pitchFamily="34" charset="0"/>
              </a:rPr>
              <a:t>Роботы исследователи</a:t>
            </a:r>
          </a:p>
        </p:txBody>
      </p:sp>
      <p:pic>
        <p:nvPicPr>
          <p:cNvPr id="829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84313"/>
            <a:ext cx="431958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2948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484313"/>
            <a:ext cx="425608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31188" cy="1146175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7200" smtClean="0">
                <a:latin typeface="Franklin Gothic Medium" panose="020B0603020102020204" pitchFamily="34" charset="0"/>
              </a:rPr>
              <a:t>Роботы игрушки</a:t>
            </a:r>
          </a:p>
        </p:txBody>
      </p:sp>
      <p:pic>
        <p:nvPicPr>
          <p:cNvPr id="8499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4752975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499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773238"/>
            <a:ext cx="38163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97523"/>
            <a:ext cx="8496944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Робототе́хника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 — прикладная наука, занимающаяся разработкой автоматизированных технических систем и являющаяся важнейшей технической основой интенсификации производства.</a:t>
            </a: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5142857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638" y="3618000"/>
            <a:ext cx="5102362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74638"/>
            <a:ext cx="8642350" cy="777875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4000" smtClean="0">
                <a:latin typeface="Franklin Gothic Medium" panose="020B0603020102020204" pitchFamily="34" charset="0"/>
              </a:rPr>
              <a:t>Роботы андроиды - </a:t>
            </a:r>
            <a:r>
              <a:rPr lang="ru-RU" altLang="ru-RU" sz="4000" smtClean="0">
                <a:solidFill>
                  <a:srgbClr val="000000"/>
                </a:solidFill>
              </a:rPr>
              <a:t>похожи на людей</a:t>
            </a:r>
          </a:p>
        </p:txBody>
      </p:sp>
      <p:pic>
        <p:nvPicPr>
          <p:cNvPr id="8704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350" y="908050"/>
            <a:ext cx="38068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704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84313"/>
            <a:ext cx="439261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14248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5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961" y="3618000"/>
            <a:ext cx="4863039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519988" cy="547687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4800" smtClean="0">
                <a:latin typeface="Franklin Gothic Medium" panose="020B0603020102020204" pitchFamily="34" charset="0"/>
              </a:rPr>
              <a:t>Биороботы - с</a:t>
            </a:r>
            <a:r>
              <a:rPr lang="ru-RU" altLang="ru-RU" smtClean="0">
                <a:solidFill>
                  <a:srgbClr val="000000"/>
                </a:solidFill>
              </a:rPr>
              <a:t>одержат живые ткани, но нет мозга</a:t>
            </a:r>
          </a:p>
        </p:txBody>
      </p:sp>
      <p:pic>
        <p:nvPicPr>
          <p:cNvPr id="8909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3673475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909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292600"/>
            <a:ext cx="4105275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909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133600"/>
            <a:ext cx="4824413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31188" cy="1146175"/>
          </a:xfrm>
        </p:spPr>
        <p:txBody>
          <a:bodyPr lIns="90000" tIns="45000" rIns="90000" bIns="45000" anchor="t"/>
          <a:lstStyle/>
          <a:p>
            <a:pPr defTabSz="4492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4000" smtClean="0">
                <a:latin typeface="Franklin Gothic Medium" panose="020B0603020102020204" pitchFamily="34" charset="0"/>
              </a:rPr>
              <a:t>Роботы будущего</a:t>
            </a:r>
          </a:p>
        </p:txBody>
      </p:sp>
      <p:pic>
        <p:nvPicPr>
          <p:cNvPr id="9113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860800"/>
            <a:ext cx="6769100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114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908050"/>
            <a:ext cx="3924300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1141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4392613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0"/>
            <a:ext cx="763946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Классификация роботов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95736" y="1124744"/>
            <a:ext cx="475252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Роботы бывают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3356992"/>
            <a:ext cx="2448272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Промышленные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84752" y="2648024"/>
            <a:ext cx="3375300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Сельскохозяйственные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32240" y="3573016"/>
            <a:ext cx="2160240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Транспортные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1039" y="4300017"/>
            <a:ext cx="2304256" cy="4616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Строительные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498" y="5095403"/>
            <a:ext cx="230425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Медицинские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56461" y="5236815"/>
            <a:ext cx="2088232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Бытовые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2132856"/>
            <a:ext cx="2016224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Охранные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56176" y="1988840"/>
            <a:ext cx="2808312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Исследовательские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5037" y="188640"/>
            <a:ext cx="771416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Промышленные роботы</a:t>
            </a:r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5162524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538000"/>
            <a:ext cx="5350515" cy="39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468313" y="4724400"/>
            <a:ext cx="30972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3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Роботы для покраски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5935363" cy="39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000" y="3861048"/>
            <a:ext cx="51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7579" y="4712890"/>
            <a:ext cx="3072444" cy="1200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Роботы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манипуляторы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5916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Сельскохозяйственные роботы</a:t>
            </a:r>
          </a:p>
        </p:txBody>
      </p:sp>
      <p:pic>
        <p:nvPicPr>
          <p:cNvPr id="3" name="Рисунок 2" descr="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4864751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9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78000"/>
            <a:ext cx="43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52736"/>
            <a:ext cx="3873684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978000"/>
            <a:ext cx="4292683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0"/>
            <a:ext cx="70012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Строительные роботы</a:t>
            </a:r>
          </a:p>
        </p:txBody>
      </p:sp>
      <p:pic>
        <p:nvPicPr>
          <p:cNvPr id="3" name="Рисунок 2" descr="1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4453608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2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78000"/>
            <a:ext cx="407932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827200" cy="57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537442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Бытовые роботы</a:t>
            </a:r>
          </a:p>
        </p:txBody>
      </p:sp>
      <p:pic>
        <p:nvPicPr>
          <p:cNvPr id="3" name="Рисунок 2" descr="7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347077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8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25" y="908050"/>
            <a:ext cx="3433763" cy="288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0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9040"/>
            <a:ext cx="324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881" y="3978000"/>
            <a:ext cx="419811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99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916832"/>
            <a:ext cx="2355943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753110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Робототехника в России</a:t>
            </a:r>
          </a:p>
        </p:txBody>
      </p:sp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179388" y="1052513"/>
            <a:ext cx="87137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40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рынок робототехники представлен в основном </a:t>
            </a:r>
            <a:r>
              <a:rPr lang="ru-RU" altLang="ru-RU" sz="2400" b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космическими</a:t>
            </a:r>
            <a:r>
              <a:rPr lang="ru-RU" altLang="ru-RU" sz="240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400" b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специальными роботами</a:t>
            </a:r>
            <a:r>
              <a:rPr lang="ru-RU" altLang="ru-RU" sz="240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саперами, разведчиками.</a:t>
            </a:r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60" y="2928658"/>
            <a:ext cx="5107118" cy="3404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36" y="2140917"/>
            <a:ext cx="4916074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1137</TotalTime>
  <Words>166</Words>
  <Application>Microsoft Office PowerPoint</Application>
  <PresentationFormat>Экран (4:3)</PresentationFormat>
  <Paragraphs>66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 Unicode MS</vt:lpstr>
      <vt:lpstr>Microsoft YaHei</vt:lpstr>
      <vt:lpstr>Arial</vt:lpstr>
      <vt:lpstr>Calibri</vt:lpstr>
      <vt:lpstr>Franklin Gothic Medium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Промышленные роботы</vt:lpstr>
      <vt:lpstr>Бытовые роботы</vt:lpstr>
      <vt:lpstr>Роботы для обеспечения безопасности</vt:lpstr>
      <vt:lpstr>Медицинские роботы</vt:lpstr>
      <vt:lpstr>Боевые роботы</vt:lpstr>
      <vt:lpstr>Роботы исследователи</vt:lpstr>
      <vt:lpstr>Роботы игрушки</vt:lpstr>
      <vt:lpstr>Роботы андроиды - похожи на людей</vt:lpstr>
      <vt:lpstr>Презентация PowerPoint</vt:lpstr>
      <vt:lpstr>Биороботы - содержат живые ткани, но нет мозга</vt:lpstr>
      <vt:lpstr>Роботы будущего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Invoker</dc:creator>
  <cp:lastModifiedBy>Пользователь Windows</cp:lastModifiedBy>
  <cp:revision>100</cp:revision>
  <dcterms:created xsi:type="dcterms:W3CDTF">2016-05-21T12:02:39Z</dcterms:created>
  <dcterms:modified xsi:type="dcterms:W3CDTF">2018-07-29T18:09:39Z</dcterms:modified>
</cp:coreProperties>
</file>