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2724" y="-8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88D7-CDB5-48EC-833F-249816B7B439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30A3-C55D-4B6F-84C5-99D5737775A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88D7-CDB5-48EC-833F-249816B7B439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30A3-C55D-4B6F-84C5-99D5737775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88D7-CDB5-48EC-833F-249816B7B439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30A3-C55D-4B6F-84C5-99D5737775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88D7-CDB5-48EC-833F-249816B7B439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30A3-C55D-4B6F-84C5-99D5737775A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88D7-CDB5-48EC-833F-249816B7B439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30A3-C55D-4B6F-84C5-99D5737775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88D7-CDB5-48EC-833F-249816B7B439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30A3-C55D-4B6F-84C5-99D5737775A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88D7-CDB5-48EC-833F-249816B7B439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30A3-C55D-4B6F-84C5-99D5737775A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88D7-CDB5-48EC-833F-249816B7B439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30A3-C55D-4B6F-84C5-99D5737775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88D7-CDB5-48EC-833F-249816B7B439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30A3-C55D-4B6F-84C5-99D5737775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88D7-CDB5-48EC-833F-249816B7B439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30A3-C55D-4B6F-84C5-99D5737775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88D7-CDB5-48EC-833F-249816B7B439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30A3-C55D-4B6F-84C5-99D5737775A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7388D7-CDB5-48EC-833F-249816B7B439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AB30A3-C55D-4B6F-84C5-99D5737775A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3.pn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3.png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145" y="548680"/>
            <a:ext cx="7776864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97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6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179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99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91805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39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695" y="0"/>
            <a:ext cx="92033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63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64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272" y="0"/>
            <a:ext cx="51954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1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6" y="0"/>
            <a:ext cx="9106510" cy="6858000"/>
          </a:xfrm>
          <a:prstGeom prst="rect">
            <a:avLst/>
          </a:prstGeom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50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4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994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0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036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69</TotalTime>
  <Words>0</Words>
  <Application>Microsoft Office PowerPoint</Application>
  <PresentationFormat>Экран (4:3)</PresentationFormat>
  <Paragraphs>0</Paragraphs>
  <Slides>9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</dc:creator>
  <cp:lastModifiedBy>Ольга</cp:lastModifiedBy>
  <cp:revision>6</cp:revision>
  <dcterms:created xsi:type="dcterms:W3CDTF">2018-07-09T06:38:14Z</dcterms:created>
  <dcterms:modified xsi:type="dcterms:W3CDTF">2018-07-11T17:09:48Z</dcterms:modified>
</cp:coreProperties>
</file>