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71" r:id="rId10"/>
    <p:sldId id="272" r:id="rId11"/>
    <p:sldId id="263" r:id="rId12"/>
    <p:sldId id="264" r:id="rId13"/>
    <p:sldId id="265" r:id="rId14"/>
    <p:sldId id="275" r:id="rId15"/>
    <p:sldId id="273" r:id="rId16"/>
    <p:sldId id="274" r:id="rId17"/>
    <p:sldId id="276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908720"/>
            <a:ext cx="7776864" cy="3663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Проект.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Его особенности. Структура.</a:t>
            </a:r>
            <a:endParaRPr kumimoji="0" lang="ru-RU" sz="660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643446"/>
            <a:ext cx="3763962" cy="109040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Закутнева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Светлана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Викторовна, МБОУ СОШ №121,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Снежинск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Печатное оформление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600201"/>
            <a:ext cx="7972452" cy="41862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Шрифт </a:t>
            </a:r>
            <a:r>
              <a:rPr lang="en-US" dirty="0" smtClean="0"/>
              <a:t>Times New Roman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Размер шрифта </a:t>
            </a:r>
            <a:r>
              <a:rPr lang="ru-RU" dirty="0" smtClean="0"/>
              <a:t>14, интервал – 1,5.</a:t>
            </a:r>
          </a:p>
          <a:p>
            <a:pPr>
              <a:buNone/>
            </a:pPr>
            <a:r>
              <a:rPr lang="ru-RU" dirty="0" smtClean="0"/>
              <a:t>Титульный лист считается первым, но не номеруется.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Каждая новая глава начинается с первой страницы. </a:t>
            </a:r>
            <a:r>
              <a:rPr lang="ru-RU" dirty="0" smtClean="0"/>
              <a:t>Точка в конце заголовка главы не ставится.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Объем</a:t>
            </a:r>
            <a:r>
              <a:rPr lang="ru-RU" dirty="0" smtClean="0"/>
              <a:t> (без титульного листа и приложения) не менее 6 страниц, но не более 12.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Требования к презентации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1"/>
            <a:ext cx="7758138" cy="39719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1)Презентация должна быть не менее 10 слайдов.</a:t>
            </a:r>
          </a:p>
          <a:p>
            <a:pPr>
              <a:buNone/>
            </a:pPr>
            <a:r>
              <a:rPr lang="ru-RU" dirty="0" smtClean="0"/>
              <a:t>2)на слайде должно быть не более 3-5 строк (за исключением цитирования произведений литературы).</a:t>
            </a:r>
          </a:p>
          <a:p>
            <a:pPr>
              <a:buNone/>
            </a:pPr>
            <a:r>
              <a:rPr lang="ru-RU" dirty="0" smtClean="0"/>
              <a:t>3)Выбрать соответствующий теме фон, цвет шрифта.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Требования к презентации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0"/>
            <a:ext cx="775813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4)Подобрать иллюстрации.</a:t>
            </a:r>
          </a:p>
          <a:p>
            <a:pPr>
              <a:buNone/>
            </a:pPr>
            <a:r>
              <a:rPr lang="ru-RU" dirty="0" smtClean="0"/>
              <a:t>5)Исключить анимационные эффекты (летящие буквы, вертящиеся слайды и т.д.) Сделать так, чтобы весь слайд появлялся при одном клике мышкой.</a:t>
            </a:r>
          </a:p>
          <a:p>
            <a:pPr>
              <a:buNone/>
            </a:pPr>
            <a:r>
              <a:rPr lang="ru-RU" dirty="0" smtClean="0"/>
              <a:t>6)На титульном слайде написать тему, автора, руководителя.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Требования к защите проекта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1"/>
            <a:ext cx="7758138" cy="40433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1)Защита проекта не должна превышать </a:t>
            </a:r>
            <a:r>
              <a:rPr lang="ru-RU" b="1" dirty="0" smtClean="0">
                <a:solidFill>
                  <a:srgbClr val="FF0000"/>
                </a:solidFill>
              </a:rPr>
              <a:t>5-7 минут </a:t>
            </a:r>
            <a:r>
              <a:rPr lang="ru-RU" dirty="0" smtClean="0"/>
              <a:t>(речь докладчика). Это примерно два-три печатных листа А4. Шрифт - 14, интервал – 1,5.</a:t>
            </a:r>
          </a:p>
          <a:p>
            <a:pPr>
              <a:buNone/>
            </a:pPr>
            <a:r>
              <a:rPr lang="ru-RU" dirty="0" smtClean="0"/>
              <a:t>2)Необходимо </a:t>
            </a:r>
            <a:r>
              <a:rPr lang="ru-RU" b="1" dirty="0" smtClean="0">
                <a:solidFill>
                  <a:srgbClr val="FF0000"/>
                </a:solidFill>
              </a:rPr>
              <a:t>выучить защитное слово</a:t>
            </a:r>
            <a:r>
              <a:rPr lang="ru-RU" dirty="0" smtClean="0"/>
              <a:t>, можно смотреть иногда на текст, но не читать. Со слайдов лучше не читать. Презентация – это иллюстрация вашей работы.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Направления, по которым можно создать проект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-русский язык;</a:t>
            </a:r>
          </a:p>
          <a:p>
            <a:pPr>
              <a:buNone/>
            </a:pPr>
            <a:r>
              <a:rPr lang="ru-RU" dirty="0" smtClean="0"/>
              <a:t>-литература;</a:t>
            </a:r>
          </a:p>
          <a:p>
            <a:pPr>
              <a:buNone/>
            </a:pPr>
            <a:r>
              <a:rPr lang="ru-RU" dirty="0" smtClean="0"/>
              <a:t>-математика;</a:t>
            </a:r>
          </a:p>
          <a:p>
            <a:pPr>
              <a:buNone/>
            </a:pPr>
            <a:r>
              <a:rPr lang="ru-RU" dirty="0" smtClean="0"/>
              <a:t>-история;</a:t>
            </a:r>
          </a:p>
          <a:p>
            <a:pPr>
              <a:buNone/>
            </a:pPr>
            <a:r>
              <a:rPr lang="ru-RU" dirty="0" smtClean="0"/>
              <a:t>-обществознание;</a:t>
            </a:r>
          </a:p>
          <a:p>
            <a:pPr>
              <a:buNone/>
            </a:pPr>
            <a:r>
              <a:rPr lang="ru-RU" dirty="0" smtClean="0"/>
              <a:t>-физика;</a:t>
            </a:r>
          </a:p>
          <a:p>
            <a:pPr>
              <a:buNone/>
            </a:pPr>
            <a:r>
              <a:rPr lang="ru-RU" dirty="0" smtClean="0"/>
              <a:t>-информатика;</a:t>
            </a:r>
          </a:p>
          <a:p>
            <a:pPr>
              <a:buNone/>
            </a:pPr>
            <a:r>
              <a:rPr lang="ru-RU" dirty="0" smtClean="0"/>
              <a:t>-английский язык;</a:t>
            </a:r>
          </a:p>
          <a:p>
            <a:pPr>
              <a:buNone/>
            </a:pPr>
            <a:r>
              <a:rPr lang="ru-RU" dirty="0" smtClean="0"/>
              <a:t>-технология;</a:t>
            </a:r>
          </a:p>
          <a:p>
            <a:pPr>
              <a:buNone/>
            </a:pPr>
            <a:r>
              <a:rPr lang="ru-RU" dirty="0" smtClean="0"/>
              <a:t>-ОБЖ;</a:t>
            </a:r>
          </a:p>
          <a:p>
            <a:pPr>
              <a:buNone/>
            </a:pPr>
            <a:r>
              <a:rPr lang="ru-RU" dirty="0" smtClean="0"/>
              <a:t>-физическая культура;</a:t>
            </a:r>
          </a:p>
          <a:p>
            <a:pPr>
              <a:buNone/>
            </a:pPr>
            <a:r>
              <a:rPr lang="ru-RU" dirty="0" smtClean="0"/>
              <a:t>-биология;</a:t>
            </a:r>
          </a:p>
          <a:p>
            <a:pPr>
              <a:buNone/>
            </a:pPr>
            <a:r>
              <a:rPr lang="ru-RU" dirty="0" smtClean="0"/>
              <a:t>-краеведение;</a:t>
            </a:r>
          </a:p>
          <a:p>
            <a:pPr>
              <a:buNone/>
            </a:pPr>
            <a:r>
              <a:rPr lang="ru-RU" dirty="0" smtClean="0"/>
              <a:t>-социология.</a:t>
            </a:r>
          </a:p>
          <a:p>
            <a:endParaRPr lang="ru-RU" dirty="0"/>
          </a:p>
        </p:txBody>
      </p:sp>
      <p:pic>
        <p:nvPicPr>
          <p:cNvPr id="4" name="Рисунок 3" descr="85689738_43757141_1242202870_37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1714488"/>
            <a:ext cx="3114675" cy="42862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Примерные темы 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600201"/>
            <a:ext cx="7972452" cy="411481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Русский язык и литература: </a:t>
            </a:r>
          </a:p>
          <a:p>
            <a:pPr>
              <a:buNone/>
            </a:pPr>
            <a:r>
              <a:rPr lang="ru-RU" dirty="0" smtClean="0"/>
              <a:t>1)Влияние СМИ на речь современного школьника.</a:t>
            </a:r>
          </a:p>
          <a:p>
            <a:pPr>
              <a:buNone/>
            </a:pPr>
            <a:r>
              <a:rPr lang="ru-RU" dirty="0" smtClean="0"/>
              <a:t>2)Видеоклип на стихотворение.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Математика:</a:t>
            </a:r>
          </a:p>
          <a:p>
            <a:pPr>
              <a:buNone/>
            </a:pPr>
            <a:r>
              <a:rPr lang="ru-RU" dirty="0" smtClean="0"/>
              <a:t>1)Сборник математических задач-загадок.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Примерные темы 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1"/>
            <a:ext cx="7686700" cy="42576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Биология:</a:t>
            </a:r>
          </a:p>
          <a:p>
            <a:pPr>
              <a:buNone/>
            </a:pPr>
            <a:r>
              <a:rPr lang="ru-RU" dirty="0" smtClean="0"/>
              <a:t>1)Живые барометры природы.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География:</a:t>
            </a:r>
          </a:p>
          <a:p>
            <a:pPr>
              <a:buNone/>
            </a:pPr>
            <a:r>
              <a:rPr lang="ru-RU" dirty="0" smtClean="0"/>
              <a:t>1)Вода и ее роль в природе.</a:t>
            </a:r>
          </a:p>
          <a:p>
            <a:pPr>
              <a:buNone/>
            </a:pPr>
            <a:r>
              <a:rPr lang="ru-RU" dirty="0" smtClean="0"/>
              <a:t>2)Коллекция фотоматериалов «Мой Урал».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Английский язык:</a:t>
            </a:r>
          </a:p>
          <a:p>
            <a:pPr>
              <a:buNone/>
            </a:pPr>
            <a:r>
              <a:rPr lang="ru-RU" dirty="0" smtClean="0"/>
              <a:t>1)Иноязычные надписи на одежде как часть культуры подростков.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Примерные темы 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1"/>
            <a:ext cx="7758138" cy="418625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ИЗО:</a:t>
            </a:r>
          </a:p>
          <a:p>
            <a:pPr>
              <a:buNone/>
            </a:pPr>
            <a:r>
              <a:rPr lang="ru-RU" dirty="0" smtClean="0"/>
              <a:t>1)Граффити – искусство или вандализм?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Физическая культура:</a:t>
            </a:r>
          </a:p>
          <a:p>
            <a:pPr>
              <a:buNone/>
            </a:pPr>
            <a:r>
              <a:rPr lang="ru-RU" dirty="0" smtClean="0"/>
              <a:t>1)Я выбираю спорт как альтернативу вредным привычкам.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Технология:</a:t>
            </a:r>
          </a:p>
          <a:p>
            <a:pPr>
              <a:buNone/>
            </a:pPr>
            <a:r>
              <a:rPr lang="ru-RU" dirty="0" smtClean="0"/>
              <a:t>1)Кулинарное путешествие по странам мира.</a:t>
            </a:r>
          </a:p>
          <a:p>
            <a:pPr>
              <a:buNone/>
            </a:pPr>
            <a:r>
              <a:rPr lang="ru-RU" dirty="0" smtClean="0"/>
              <a:t>2)Возрождение народных традиций в одежде.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7030A0"/>
                </a:solidFill>
              </a:rPr>
              <a:t>ЖЕЛАЕМ ВАМ УДАЧИ!!!</a:t>
            </a:r>
            <a:endParaRPr lang="ru-RU" sz="9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Что такое проект?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/>
              <a:t>Учебный проект</a:t>
            </a:r>
            <a:r>
              <a:rPr lang="ru-RU" sz="3600" dirty="0" smtClean="0"/>
              <a:t> –</a:t>
            </a:r>
            <a:r>
              <a:rPr lang="ru-RU" dirty="0" smtClean="0"/>
              <a:t>самостоятельная, творческая, завершенная работа обучающегося.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Проект </a:t>
            </a:r>
            <a:r>
              <a:rPr lang="ru-RU" dirty="0" smtClean="0"/>
              <a:t>– это небольшое исследование на определенную тему.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Результат проекта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0200"/>
            <a:ext cx="7901014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Результатом любого проекта должен стать </a:t>
            </a:r>
            <a:r>
              <a:rPr lang="ru-RU" b="1" u="sng" dirty="0" smtClean="0">
                <a:solidFill>
                  <a:srgbClr val="FF0000"/>
                </a:solidFill>
              </a:rPr>
              <a:t>продукт.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Что может стать продуктом в проекте:</a:t>
            </a:r>
          </a:p>
          <a:p>
            <a:pPr algn="ctr">
              <a:buNone/>
            </a:pPr>
            <a:r>
              <a:rPr lang="ru-RU" sz="2000" dirty="0" smtClean="0"/>
              <a:t>-буклет;</a:t>
            </a:r>
          </a:p>
          <a:p>
            <a:pPr algn="ctr">
              <a:buNone/>
            </a:pPr>
            <a:r>
              <a:rPr lang="ru-RU" sz="2000" dirty="0" smtClean="0"/>
              <a:t>-серия иллюстраций;</a:t>
            </a:r>
          </a:p>
          <a:p>
            <a:pPr algn="ctr">
              <a:buNone/>
            </a:pPr>
            <a:r>
              <a:rPr lang="ru-RU" sz="2000" dirty="0" smtClean="0"/>
              <a:t>-сказка;</a:t>
            </a:r>
          </a:p>
          <a:p>
            <a:pPr algn="ctr">
              <a:buNone/>
            </a:pPr>
            <a:r>
              <a:rPr lang="ru-RU" sz="2000" dirty="0" smtClean="0"/>
              <a:t>-презентация;</a:t>
            </a:r>
          </a:p>
          <a:p>
            <a:pPr algn="ctr">
              <a:buNone/>
            </a:pPr>
            <a:r>
              <a:rPr lang="ru-RU" sz="2000" dirty="0" smtClean="0"/>
              <a:t>-видеофильм;</a:t>
            </a:r>
          </a:p>
          <a:p>
            <a:pPr algn="ctr">
              <a:buNone/>
            </a:pPr>
            <a:r>
              <a:rPr lang="ru-RU" sz="2000" dirty="0" smtClean="0"/>
              <a:t>-игра;</a:t>
            </a:r>
          </a:p>
          <a:p>
            <a:pPr algn="ctr">
              <a:buNone/>
            </a:pPr>
            <a:r>
              <a:rPr lang="ru-RU" sz="2000" dirty="0" smtClean="0"/>
              <a:t>-анализ социологического опроса;</a:t>
            </a:r>
          </a:p>
          <a:p>
            <a:pPr algn="ctr">
              <a:buNone/>
            </a:pPr>
            <a:r>
              <a:rPr lang="ru-RU" sz="2000" dirty="0" smtClean="0"/>
              <a:t>-газета.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План работы над проектом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0"/>
            <a:ext cx="7758138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1)</a:t>
            </a:r>
            <a:r>
              <a:rPr lang="ru-RU" b="1" dirty="0" smtClean="0">
                <a:solidFill>
                  <a:srgbClr val="FF0000"/>
                </a:solidFill>
              </a:rPr>
              <a:t>Выбрать </a:t>
            </a:r>
            <a:r>
              <a:rPr lang="ru-RU" dirty="0" smtClean="0"/>
              <a:t>направление, тему (совместно с учителем);</a:t>
            </a:r>
          </a:p>
          <a:p>
            <a:pPr>
              <a:buNone/>
            </a:pPr>
            <a:r>
              <a:rPr lang="ru-RU" dirty="0" smtClean="0"/>
              <a:t>2)</a:t>
            </a:r>
            <a:r>
              <a:rPr lang="ru-RU" b="1" dirty="0" smtClean="0">
                <a:solidFill>
                  <a:srgbClr val="FF0000"/>
                </a:solidFill>
              </a:rPr>
              <a:t>подобрать материал </a:t>
            </a:r>
            <a:r>
              <a:rPr lang="ru-RU" dirty="0" smtClean="0"/>
              <a:t>по теме, используя книги, интернет;</a:t>
            </a:r>
          </a:p>
          <a:p>
            <a:pPr>
              <a:buNone/>
            </a:pPr>
            <a:r>
              <a:rPr lang="ru-RU" dirty="0" smtClean="0"/>
              <a:t>3)при теме по актуальным проблемам современной жизни </a:t>
            </a:r>
            <a:r>
              <a:rPr lang="ru-RU" b="1" dirty="0" smtClean="0">
                <a:solidFill>
                  <a:srgbClr val="FF0000"/>
                </a:solidFill>
              </a:rPr>
              <a:t>провести опрос </a:t>
            </a:r>
            <a:r>
              <a:rPr lang="ru-RU" dirty="0" smtClean="0"/>
              <a:t>учащихся;</a:t>
            </a:r>
          </a:p>
          <a:p>
            <a:pPr>
              <a:buNone/>
            </a:pPr>
            <a:r>
              <a:rPr lang="ru-RU" dirty="0" smtClean="0"/>
              <a:t>4)</a:t>
            </a:r>
            <a:r>
              <a:rPr lang="ru-RU" b="1" dirty="0" smtClean="0">
                <a:solidFill>
                  <a:srgbClr val="FF0000"/>
                </a:solidFill>
              </a:rPr>
              <a:t>создать продукт проекта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5)</a:t>
            </a:r>
            <a:r>
              <a:rPr lang="ru-RU" b="1" dirty="0" smtClean="0">
                <a:solidFill>
                  <a:srgbClr val="FF0000"/>
                </a:solidFill>
              </a:rPr>
              <a:t>подготовиться</a:t>
            </a:r>
            <a:r>
              <a:rPr lang="ru-RU" dirty="0" smtClean="0"/>
              <a:t> к публичной защите проекта.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План проекта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6867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1)</a:t>
            </a:r>
            <a:r>
              <a:rPr lang="ru-RU" b="1" dirty="0" smtClean="0">
                <a:solidFill>
                  <a:srgbClr val="FF0000"/>
                </a:solidFill>
              </a:rPr>
              <a:t>Введение</a:t>
            </a:r>
            <a:r>
              <a:rPr lang="ru-RU" dirty="0" smtClean="0"/>
              <a:t> (обозначить актуальность выбранной темы).</a:t>
            </a:r>
          </a:p>
          <a:p>
            <a:pPr>
              <a:buNone/>
            </a:pPr>
            <a:r>
              <a:rPr lang="ru-RU" dirty="0" smtClean="0"/>
              <a:t>2)</a:t>
            </a:r>
            <a:r>
              <a:rPr lang="ru-RU" b="1" dirty="0" smtClean="0">
                <a:solidFill>
                  <a:srgbClr val="FF0000"/>
                </a:solidFill>
              </a:rPr>
              <a:t>Цель</a:t>
            </a:r>
            <a:r>
              <a:rPr lang="ru-RU" dirty="0" smtClean="0"/>
              <a:t> проекта ( какова цель работы над этой темой). Цель начинается со слов: узнать, обобщить, создать и т.д. </a:t>
            </a:r>
            <a:r>
              <a:rPr lang="ru-RU" b="1" dirty="0" smtClean="0">
                <a:solidFill>
                  <a:srgbClr val="FF0000"/>
                </a:solidFill>
              </a:rPr>
              <a:t>При формулировании цели должен быть глагол!!!</a:t>
            </a:r>
          </a:p>
          <a:p>
            <a:pPr algn="ctr">
              <a:buNone/>
            </a:pPr>
            <a:r>
              <a:rPr lang="ru-RU" dirty="0" smtClean="0"/>
              <a:t>Например, цель – составить родословную моей семьи.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План проекта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0"/>
            <a:ext cx="804389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3)</a:t>
            </a:r>
            <a:r>
              <a:rPr lang="ru-RU" b="1" dirty="0" smtClean="0">
                <a:solidFill>
                  <a:srgbClr val="FF0000"/>
                </a:solidFill>
              </a:rPr>
              <a:t>Объект</a:t>
            </a:r>
            <a:r>
              <a:rPr lang="ru-RU" dirty="0" smtClean="0"/>
              <a:t> исследования.</a:t>
            </a:r>
            <a:r>
              <a:rPr lang="ru-RU" b="1" dirty="0" smtClean="0">
                <a:solidFill>
                  <a:srgbClr val="FF0000"/>
                </a:solidFill>
              </a:rPr>
              <a:t> Это имя существительное. </a:t>
            </a:r>
            <a:r>
              <a:rPr lang="ru-RU" dirty="0" smtClean="0"/>
              <a:t>Надо ответить на вопрос «Что вы хотите исследовать?»</a:t>
            </a:r>
          </a:p>
          <a:p>
            <a:pPr>
              <a:buNone/>
            </a:pPr>
            <a:r>
              <a:rPr lang="ru-RU" dirty="0" smtClean="0"/>
              <a:t>Например, объект исследования – нормы ударения (народные промыслы: гжель, хохломская роспись).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План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4)</a:t>
            </a:r>
            <a:r>
              <a:rPr lang="ru-RU" b="1" dirty="0" smtClean="0">
                <a:solidFill>
                  <a:srgbClr val="FF0000"/>
                </a:solidFill>
              </a:rPr>
              <a:t>Задачи проекта. </a:t>
            </a:r>
            <a:r>
              <a:rPr lang="ru-RU" dirty="0" smtClean="0"/>
              <a:t>Что хотите сделать, на какие вопросы получить ответы. </a:t>
            </a:r>
            <a:r>
              <a:rPr lang="ru-RU" b="1" dirty="0" smtClean="0">
                <a:solidFill>
                  <a:srgbClr val="FF0000"/>
                </a:solidFill>
              </a:rPr>
              <a:t>Это глаголы.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Задачи проекта: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>
                <a:solidFill>
                  <a:srgbClr val="FF0000"/>
                </a:solidFill>
              </a:rPr>
              <a:t>узнать</a:t>
            </a:r>
            <a:r>
              <a:rPr lang="ru-RU" dirty="0" smtClean="0"/>
              <a:t> историю возникновения хохломы;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>
                <a:solidFill>
                  <a:srgbClr val="FF0000"/>
                </a:solidFill>
              </a:rPr>
              <a:t>собрать</a:t>
            </a:r>
            <a:r>
              <a:rPr lang="ru-RU" dirty="0" smtClean="0"/>
              <a:t> материал о технологии промысла;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>
                <a:solidFill>
                  <a:srgbClr val="FF0000"/>
                </a:solidFill>
              </a:rPr>
              <a:t>найти</a:t>
            </a:r>
            <a:r>
              <a:rPr lang="ru-RU" dirty="0" smtClean="0"/>
              <a:t> примеры применения промысла при изготовлении современных вещей;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>
                <a:solidFill>
                  <a:srgbClr val="FF0000"/>
                </a:solidFill>
              </a:rPr>
              <a:t>провести</a:t>
            </a:r>
            <a:r>
              <a:rPr lang="ru-RU" dirty="0" smtClean="0"/>
              <a:t> опрос учащихся 5-7 классов МБОУ СОШ №121.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План проекта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357298"/>
            <a:ext cx="7829576" cy="476886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5)</a:t>
            </a:r>
            <a:r>
              <a:rPr lang="ru-RU" b="1" dirty="0" smtClean="0">
                <a:solidFill>
                  <a:srgbClr val="FF0000"/>
                </a:solidFill>
              </a:rPr>
              <a:t>Основная часть </a:t>
            </a:r>
            <a:r>
              <a:rPr lang="ru-RU" dirty="0" smtClean="0"/>
              <a:t>(здесь необходимо ознакомить проверяющего с полным текстом проекта по выбранной теме).</a:t>
            </a:r>
          </a:p>
          <a:p>
            <a:pPr>
              <a:buNone/>
            </a:pPr>
            <a:r>
              <a:rPr lang="ru-RU" dirty="0" smtClean="0"/>
              <a:t>6)</a:t>
            </a:r>
            <a:r>
              <a:rPr lang="ru-RU" b="1" dirty="0" smtClean="0">
                <a:solidFill>
                  <a:srgbClr val="FF0000"/>
                </a:solidFill>
              </a:rPr>
              <a:t>Выводы</a:t>
            </a:r>
            <a:r>
              <a:rPr lang="ru-RU" dirty="0" smtClean="0"/>
              <a:t> (что узнали во время работы над проектом, будет ли продолжение работы). Если есть продукт (кроме презентации), то показать его и дать краткую характеристику.</a:t>
            </a:r>
          </a:p>
          <a:p>
            <a:pPr>
              <a:buNone/>
            </a:pPr>
            <a:r>
              <a:rPr lang="ru-RU" dirty="0" smtClean="0"/>
              <a:t>7)</a:t>
            </a:r>
            <a:r>
              <a:rPr lang="ru-RU" b="1" dirty="0" smtClean="0">
                <a:solidFill>
                  <a:srgbClr val="FF0000"/>
                </a:solidFill>
              </a:rPr>
              <a:t>Список</a:t>
            </a:r>
            <a:r>
              <a:rPr lang="ru-RU" dirty="0" smtClean="0"/>
              <a:t> использованной литературы (или сайты в интернете)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Печатное оформление проекта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600200"/>
            <a:ext cx="7258072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Структура проекта:</a:t>
            </a:r>
          </a:p>
          <a:p>
            <a:pPr algn="ctr">
              <a:buNone/>
            </a:pPr>
            <a:r>
              <a:rPr lang="ru-RU" dirty="0" smtClean="0"/>
              <a:t>-титульный лист;</a:t>
            </a:r>
          </a:p>
          <a:p>
            <a:pPr algn="ctr">
              <a:buNone/>
            </a:pPr>
            <a:r>
              <a:rPr lang="ru-RU" dirty="0" smtClean="0"/>
              <a:t>-содержание;</a:t>
            </a:r>
          </a:p>
          <a:p>
            <a:pPr algn="ctr">
              <a:buNone/>
            </a:pPr>
            <a:r>
              <a:rPr lang="ru-RU" dirty="0" smtClean="0"/>
              <a:t>-введение (с обоснованием актуальности);</a:t>
            </a:r>
          </a:p>
          <a:p>
            <a:pPr algn="ctr">
              <a:buNone/>
            </a:pPr>
            <a:r>
              <a:rPr lang="ru-RU" dirty="0" smtClean="0"/>
              <a:t>-основная часть;</a:t>
            </a:r>
          </a:p>
          <a:p>
            <a:pPr algn="ctr">
              <a:buNone/>
            </a:pPr>
            <a:r>
              <a:rPr lang="ru-RU" dirty="0" smtClean="0"/>
              <a:t>-выводы (заключение);</a:t>
            </a:r>
          </a:p>
          <a:p>
            <a:pPr algn="ctr">
              <a:buNone/>
            </a:pPr>
            <a:r>
              <a:rPr lang="ru-RU" dirty="0" smtClean="0"/>
              <a:t>-список литературы;</a:t>
            </a:r>
          </a:p>
          <a:p>
            <a:pPr algn="ctr">
              <a:buNone/>
            </a:pPr>
            <a:r>
              <a:rPr lang="ru-RU" dirty="0" smtClean="0"/>
              <a:t>-приложение.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705</Words>
  <Application>Microsoft Office PowerPoint</Application>
  <PresentationFormat>Экран (4:3)</PresentationFormat>
  <Paragraphs>105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Что такое проект?</vt:lpstr>
      <vt:lpstr>Результат проекта</vt:lpstr>
      <vt:lpstr>План работы над проектом</vt:lpstr>
      <vt:lpstr>План проекта</vt:lpstr>
      <vt:lpstr>План проекта</vt:lpstr>
      <vt:lpstr>План проекта</vt:lpstr>
      <vt:lpstr>План проекта</vt:lpstr>
      <vt:lpstr>Печатное оформление проекта</vt:lpstr>
      <vt:lpstr>Печатное оформление проекта</vt:lpstr>
      <vt:lpstr>Требования к презентации</vt:lpstr>
      <vt:lpstr>Требования к презентации</vt:lpstr>
      <vt:lpstr>Требования к защите проекта</vt:lpstr>
      <vt:lpstr>Направления, по которым можно создать проект</vt:lpstr>
      <vt:lpstr>Примерные темы проектов</vt:lpstr>
      <vt:lpstr>Примерные темы проектов</vt:lpstr>
      <vt:lpstr>Примерные темы проектов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11</cp:revision>
  <dcterms:created xsi:type="dcterms:W3CDTF">2013-08-18T07:43:00Z</dcterms:created>
  <dcterms:modified xsi:type="dcterms:W3CDTF">2018-07-29T10:26:09Z</dcterms:modified>
</cp:coreProperties>
</file>