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2"/>
  </p:notesMasterIdLst>
  <p:sldIdLst>
    <p:sldId id="378" r:id="rId2"/>
    <p:sldId id="370" r:id="rId3"/>
    <p:sldId id="312" r:id="rId4"/>
    <p:sldId id="322" r:id="rId5"/>
    <p:sldId id="313" r:id="rId6"/>
    <p:sldId id="366" r:id="rId7"/>
    <p:sldId id="364" r:id="rId8"/>
    <p:sldId id="365" r:id="rId9"/>
    <p:sldId id="367" r:id="rId10"/>
    <p:sldId id="393" r:id="rId11"/>
    <p:sldId id="392" r:id="rId12"/>
    <p:sldId id="391" r:id="rId13"/>
    <p:sldId id="368" r:id="rId14"/>
    <p:sldId id="390" r:id="rId15"/>
    <p:sldId id="396" r:id="rId16"/>
    <p:sldId id="395" r:id="rId17"/>
    <p:sldId id="394" r:id="rId18"/>
    <p:sldId id="381" r:id="rId19"/>
    <p:sldId id="382" r:id="rId20"/>
    <p:sldId id="383" r:id="rId21"/>
    <p:sldId id="398" r:id="rId22"/>
    <p:sldId id="399" r:id="rId23"/>
    <p:sldId id="400" r:id="rId24"/>
    <p:sldId id="401" r:id="rId25"/>
    <p:sldId id="377" r:id="rId26"/>
    <p:sldId id="386" r:id="rId27"/>
    <p:sldId id="354" r:id="rId28"/>
    <p:sldId id="353" r:id="rId29"/>
    <p:sldId id="350" r:id="rId30"/>
    <p:sldId id="371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595" autoAdjust="0"/>
  </p:normalViewPr>
  <p:slideViewPr>
    <p:cSldViewPr>
      <p:cViewPr>
        <p:scale>
          <a:sx n="53" d="100"/>
          <a:sy n="53" d="100"/>
        </p:scale>
        <p:origin x="-7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effectLst/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ffectLst/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CFD4131-CEBC-42FE-909E-A20CF2983C29}" type="datetimeFigureOut">
              <a:rPr lang="ru-RU"/>
              <a:pPr>
                <a:defRPr/>
              </a:pPr>
              <a:t>27.06.2018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effectLst/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ffectLst/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9679587-8B7C-466C-B2FD-0159E425C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0269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1FC08BB-E2E0-43CB-AFE6-58E1BFE707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176D8-8938-4CEC-93F7-1D487EEA91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8D2E0-D7A8-4F64-AA0D-5220EFE4C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C87CD-9F09-4191-9654-8588BD4657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F4D3432-E15C-4120-94AB-99D4322B80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CEF80-6868-4176-9735-5188BE2806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A5C56-A704-4CD1-8194-AA3D22378F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ACB62-CCF9-486B-901A-2E41D5EFC7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7196384-014C-48DA-A796-74CE6931F3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A7A53-FF22-4ABD-98C8-A379CAF669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FAF749-896D-414D-825E-6AF48511FC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smtClean="0">
                <a:solidFill>
                  <a:schemeClr val="bg2">
                    <a:shade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defRPr>
            </a:lvl1pPr>
            <a:extLst/>
          </a:lstStyle>
          <a:p>
            <a:pPr>
              <a:defRPr/>
            </a:pPr>
            <a:fld id="{4963E9EB-201B-46BF-80AD-124B38B319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5" r:id="rId2"/>
    <p:sldLayoutId id="2147483817" r:id="rId3"/>
    <p:sldLayoutId id="2147483814" r:id="rId4"/>
    <p:sldLayoutId id="2147483813" r:id="rId5"/>
    <p:sldLayoutId id="2147483812" r:id="rId6"/>
    <p:sldLayoutId id="2147483818" r:id="rId7"/>
    <p:sldLayoutId id="2147483811" r:id="rId8"/>
    <p:sldLayoutId id="2147483819" r:id="rId9"/>
    <p:sldLayoutId id="2147483810" r:id="rId10"/>
    <p:sldLayoutId id="214748380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3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4.xml.rels><?xml version="1.0" encoding="UTF-8" standalone="yes" ?><Relationships xmlns="http://schemas.openxmlformats.org/package/2006/relationships"><Relationship Id="rId2" Target="../media/image2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 ?><Relationships xmlns="http://schemas.openxmlformats.org/package/2006/relationships"><Relationship Id="rId2" Target="../media/image3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8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2" Target="../media/image3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истратор\Desktop\ПРЕЗЕНТАЦИИ К И М\СБОР\pic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875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 descr="C:\Users\Администратор\Desktop\1186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620688"/>
            <a:ext cx="4306922" cy="590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80112" y="1196752"/>
            <a:ext cx="280831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В городе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Солуни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 жил странник, который знал грамматику. Пришел к нему Константин и умолял: «Возьми  ту часть наследства, которая принадлежит мне,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 и научи меня». 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Но странник отказал  ему.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yrillic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335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9" y="908720"/>
            <a:ext cx="3853134" cy="5327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7696" y="547723"/>
            <a:ext cx="417646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Когда в Греции умер царь Феофил, после него остался малолетний сын Михаил, которому были назначены воспитатели. </a:t>
            </a:r>
          </a:p>
          <a:p>
            <a:pPr algn="ctr"/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Один из них был знаком с семьей Константина. Зная о его успехах и прилежании, Логофет </a:t>
            </a:r>
            <a:r>
              <a:rPr lang="ru-RU" sz="2600" dirty="0" err="1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Дроми</a:t>
            </a: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 послал за юношей, чтобы тот учился наукам вместе с царем Михаилом, который бы подражал стараниям Константина.</a:t>
            </a:r>
            <a:endParaRPr lang="ru-RU" sz="2600" dirty="0">
              <a:solidFill>
                <a:schemeClr val="accent2">
                  <a:lumMod val="50000"/>
                </a:schemeClr>
              </a:solidFill>
              <a:latin typeface="Cyrillic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388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 descr="C:\Users\Администратор\Desktop\image0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665792"/>
            <a:ext cx="4279358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80112" y="1268760"/>
            <a:ext cx="288032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В три месяца Константин выучил грамматику, </a:t>
            </a:r>
          </a:p>
          <a:p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риторику, </a:t>
            </a:r>
          </a:p>
          <a:p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диалектику, музыкальное искусство, астрономию, арифметику, геометрию, философию, </a:t>
            </a:r>
          </a:p>
          <a:p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греческий, латинский, </a:t>
            </a:r>
            <a:r>
              <a:rPr lang="ru-RU" sz="2200" dirty="0" err="1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сирский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 и другие языки.</a:t>
            </a:r>
            <a:endParaRPr lang="ru-RU" sz="2200" dirty="0">
              <a:solidFill>
                <a:schemeClr val="accent2">
                  <a:lumMod val="50000"/>
                </a:schemeClr>
              </a:solidFill>
              <a:latin typeface="Cyrillic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299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6" name="Picture 2" descr="C:\Users\Администратор\Desktop\0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40" y="548680"/>
            <a:ext cx="4316122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80112" y="1196752"/>
            <a:ext cx="288032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Сарацины предложили Константину выпить чашу с ядом, но Господь сохранил его, ибо сказал: «Если что смертоносное выпьют, не повредит им». Сарацины, видя сие чудо, отправили Константина домой.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yrillic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005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514"/>
            <a:ext cx="9143999" cy="6803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692696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CyrillicOld" pitchFamily="2" charset="0"/>
              </a:rPr>
              <a:t>Голод. Чудо подаяния пищи.</a:t>
            </a:r>
            <a:endParaRPr lang="ru-RU" sz="3200" dirty="0">
              <a:solidFill>
                <a:srgbClr val="FFFF00"/>
              </a:solidFill>
              <a:latin typeface="Cyrillic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3688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Администратор\Desktop\s12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23728" y="692696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CyrillicOld" pitchFamily="2" charset="0"/>
              </a:rPr>
              <a:t>Олимп. Монастырь.</a:t>
            </a:r>
            <a:endParaRPr lang="ru-RU" sz="3200" dirty="0">
              <a:solidFill>
                <a:srgbClr val="FFFF00"/>
              </a:solidFill>
              <a:latin typeface="Cyrillic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8212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Администратор\Desktop\Материалы к уроку о кирилле и Мефодии\10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84" y="4763"/>
            <a:ext cx="9175183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87824" y="836712"/>
            <a:ext cx="5328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CyrillicOld" pitchFamily="2" charset="0"/>
              </a:rPr>
              <a:t>Мощи святого Климента</a:t>
            </a:r>
            <a:endParaRPr lang="ru-RU" sz="3200" dirty="0">
              <a:solidFill>
                <a:srgbClr val="FFFF00"/>
              </a:solidFill>
              <a:latin typeface="Cyrillic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4997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Users\Администратор\Desktop\97849178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4320479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80112" y="1268760"/>
            <a:ext cx="2808312" cy="4608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CyrillicOld" pitchFamily="2" charset="0"/>
              </a:rPr>
              <a:t>ЧУДЕСА</a:t>
            </a:r>
          </a:p>
          <a:p>
            <a:pPr algn="ctr"/>
            <a:r>
              <a:rPr lang="ru-RU" sz="245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По молитве святого </a:t>
            </a:r>
            <a:r>
              <a:rPr lang="ru-RU" sz="2450" dirty="0" err="1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Мефодия</a:t>
            </a:r>
            <a:r>
              <a:rPr lang="ru-RU" sz="245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 горькая вода в озере стала сладкой. Святой Кирилл предсказал кончину </a:t>
            </a:r>
            <a:r>
              <a:rPr lang="ru-RU" sz="2450" dirty="0" err="1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корсунского</a:t>
            </a:r>
            <a:r>
              <a:rPr lang="ru-RU" sz="245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 архиепископа, по его молитве Господь подал людям дождь.</a:t>
            </a:r>
            <a:endParaRPr lang="ru-RU" sz="2450" dirty="0">
              <a:solidFill>
                <a:schemeClr val="accent2">
                  <a:lumMod val="50000"/>
                </a:schemeClr>
              </a:solidFill>
              <a:latin typeface="Cyrillic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356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истратор\Desktop\2018\МОЕ\ОТКРЫТый урок\slide_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7536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истратор\Desktop\2018\МОЕ\ОТКРЫТый урок\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3343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истратор\Desktop\ПРЕЗЕНТАЦИИ К И М\СБОР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1465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истратор\Desktop\2018\МОЕ\ОТКРЫТый урок\0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2658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4758" y="-18673"/>
            <a:ext cx="9508758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836712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CyrillicOld" pitchFamily="2" charset="0"/>
              </a:rPr>
              <a:t>Болезнь и смерть Константина</a:t>
            </a:r>
            <a:endParaRPr lang="ru-RU" sz="3600" dirty="0">
              <a:solidFill>
                <a:srgbClr val="FF0000"/>
              </a:solidFill>
              <a:latin typeface="Cyrillic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8535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324528" cy="6891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476672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CyrillicOld" pitchFamily="2" charset="0"/>
              </a:rPr>
              <a:t>Арест святого </a:t>
            </a:r>
            <a:r>
              <a:rPr lang="ru-RU" sz="4000" dirty="0" err="1" smtClean="0">
                <a:solidFill>
                  <a:srgbClr val="FFFF00"/>
                </a:solidFill>
                <a:latin typeface="CyrillicOld" pitchFamily="2" charset="0"/>
              </a:rPr>
              <a:t>Мефодия</a:t>
            </a:r>
            <a:endParaRPr lang="ru-RU" sz="4000" dirty="0">
              <a:solidFill>
                <a:srgbClr val="FFFF00"/>
              </a:solidFill>
              <a:latin typeface="Cyrillic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9014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 descr="C:\Users\Администратор\Desktop\Kirill_i_Mefodij_ikony_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" y="620688"/>
            <a:ext cx="91439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solidFill>
                <a:srgbClr val="FFFF00"/>
              </a:solidFill>
              <a:latin typeface="CyrillicOld" pitchFamily="2" charset="0"/>
            </a:endParaRPr>
          </a:p>
          <a:p>
            <a:pPr algn="ctr"/>
            <a:endParaRPr lang="ru-RU" sz="3600" b="1" dirty="0">
              <a:solidFill>
                <a:srgbClr val="FFFF00"/>
              </a:solidFill>
              <a:latin typeface="CyrillicOld" pitchFamily="2" charset="0"/>
            </a:endParaRPr>
          </a:p>
          <a:p>
            <a:pPr algn="ctr"/>
            <a:endParaRPr lang="ru-RU" sz="3600" b="1" dirty="0" smtClean="0">
              <a:solidFill>
                <a:srgbClr val="FFFF00"/>
              </a:solidFill>
              <a:latin typeface="CyrillicOld" pitchFamily="2" charset="0"/>
            </a:endParaRPr>
          </a:p>
          <a:p>
            <a:pPr algn="ctr"/>
            <a:endParaRPr lang="ru-RU" sz="3600" b="1" dirty="0">
              <a:solidFill>
                <a:srgbClr val="FFFF00"/>
              </a:solidFill>
              <a:latin typeface="CyrillicOld" pitchFamily="2" charset="0"/>
            </a:endParaRPr>
          </a:p>
          <a:p>
            <a:pPr algn="ctr"/>
            <a:endParaRPr lang="ru-RU" sz="3600" b="1" dirty="0" smtClean="0">
              <a:solidFill>
                <a:srgbClr val="FFFF00"/>
              </a:solidFill>
              <a:latin typeface="CyrillicOld" pitchFamily="2" charset="0"/>
            </a:endParaRPr>
          </a:p>
          <a:p>
            <a:pPr algn="ctr"/>
            <a:endParaRPr lang="ru-RU" sz="3600" b="1" dirty="0">
              <a:solidFill>
                <a:srgbClr val="FFFF00"/>
              </a:solidFill>
              <a:latin typeface="CyrillicOld" pitchFamily="2" charset="0"/>
            </a:endParaRPr>
          </a:p>
          <a:p>
            <a:pPr algn="ctr"/>
            <a:endParaRPr lang="ru-RU" sz="3600" b="1" dirty="0" smtClean="0">
              <a:solidFill>
                <a:srgbClr val="FFFF00"/>
              </a:solidFill>
              <a:latin typeface="CyrillicOld" pitchFamily="2" charset="0"/>
            </a:endParaRPr>
          </a:p>
          <a:p>
            <a:pPr algn="ctr"/>
            <a:endParaRPr lang="ru-RU" sz="3600" b="1" dirty="0">
              <a:solidFill>
                <a:srgbClr val="FFFF00"/>
              </a:solidFill>
              <a:latin typeface="CyrillicOld" pitchFamily="2" charset="0"/>
            </a:endParaRPr>
          </a:p>
          <a:p>
            <a:pPr algn="ctr"/>
            <a:endParaRPr lang="ru-RU" sz="3600" b="1" dirty="0" smtClean="0">
              <a:solidFill>
                <a:srgbClr val="FFFF00"/>
              </a:solidFill>
              <a:latin typeface="CyrillicOld" pitchFamily="2" charset="0"/>
            </a:endParaRPr>
          </a:p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CyrillicOld" pitchFamily="2" charset="0"/>
              </a:rPr>
              <a:t>Гробница святого </a:t>
            </a:r>
            <a:r>
              <a:rPr lang="ru-RU" sz="3600" b="1" dirty="0" err="1" smtClean="0">
                <a:solidFill>
                  <a:srgbClr val="FFFF00"/>
                </a:solidFill>
                <a:latin typeface="CyrillicOld" pitchFamily="2" charset="0"/>
              </a:rPr>
              <a:t>Мефодия</a:t>
            </a:r>
            <a:endParaRPr lang="ru-RU" sz="3600" b="1" dirty="0">
              <a:solidFill>
                <a:srgbClr val="FFFF00"/>
              </a:solidFill>
              <a:latin typeface="Cyrillic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2054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1849"/>
            <a:ext cx="9173132" cy="6879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98556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ПРЕЗЕНТАЦИИ К И М\pre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476672"/>
            <a:ext cx="9144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 smtClean="0">
              <a:solidFill>
                <a:srgbClr val="FFFF00"/>
              </a:solidFill>
              <a:latin typeface="CyrillicOld" pitchFamily="2" charset="0"/>
            </a:endParaRPr>
          </a:p>
          <a:p>
            <a:pPr algn="ctr"/>
            <a:endParaRPr lang="ru-RU" sz="3200" dirty="0">
              <a:solidFill>
                <a:srgbClr val="FFFF00"/>
              </a:solidFill>
              <a:latin typeface="CyrillicOld" pitchFamily="2" charset="0"/>
            </a:endParaRPr>
          </a:p>
          <a:p>
            <a:pPr algn="ctr"/>
            <a:endParaRPr lang="ru-RU" sz="3200" dirty="0" smtClean="0">
              <a:solidFill>
                <a:srgbClr val="FFFF00"/>
              </a:solidFill>
              <a:latin typeface="CyrillicOld" pitchFamily="2" charset="0"/>
            </a:endParaRPr>
          </a:p>
          <a:p>
            <a:pPr algn="ctr"/>
            <a:endParaRPr lang="ru-RU" sz="3200" dirty="0">
              <a:solidFill>
                <a:srgbClr val="FFFF00"/>
              </a:solidFill>
              <a:latin typeface="CyrillicOld" pitchFamily="2" charset="0"/>
            </a:endParaRPr>
          </a:p>
          <a:p>
            <a:pPr algn="ctr"/>
            <a:endParaRPr lang="ru-RU" sz="3200" dirty="0" smtClean="0">
              <a:solidFill>
                <a:srgbClr val="FFFF00"/>
              </a:solidFill>
              <a:latin typeface="CyrillicOld" pitchFamily="2" charset="0"/>
            </a:endParaRPr>
          </a:p>
          <a:p>
            <a:pPr algn="ctr"/>
            <a:endParaRPr lang="ru-RU" sz="3200" dirty="0">
              <a:solidFill>
                <a:srgbClr val="FFFF00"/>
              </a:solidFill>
              <a:latin typeface="CyrillicOld" pitchFamily="2" charset="0"/>
            </a:endParaRPr>
          </a:p>
          <a:p>
            <a:pPr algn="ctr"/>
            <a:endParaRPr lang="ru-RU" sz="3200" dirty="0" smtClean="0">
              <a:solidFill>
                <a:srgbClr val="FFFF00"/>
              </a:solidFill>
              <a:latin typeface="CyrillicOld" pitchFamily="2" charset="0"/>
            </a:endParaRPr>
          </a:p>
          <a:p>
            <a:pPr algn="ctr"/>
            <a:endParaRPr lang="ru-RU" sz="3200" dirty="0">
              <a:solidFill>
                <a:srgbClr val="FFFF00"/>
              </a:solidFill>
              <a:latin typeface="CyrillicOld" pitchFamily="2" charset="0"/>
            </a:endParaRPr>
          </a:p>
          <a:p>
            <a:pPr algn="ctr"/>
            <a:endParaRPr lang="ru-RU" sz="3200" dirty="0" smtClean="0">
              <a:solidFill>
                <a:srgbClr val="FFFF00"/>
              </a:solidFill>
              <a:latin typeface="CyrillicOld" pitchFamily="2" charset="0"/>
            </a:endParaRPr>
          </a:p>
          <a:p>
            <a:pPr algn="ctr"/>
            <a:endParaRPr lang="ru-RU" sz="3200" dirty="0">
              <a:solidFill>
                <a:srgbClr val="FFFF00"/>
              </a:solidFill>
              <a:latin typeface="CyrillicOld" pitchFamily="2" charset="0"/>
            </a:endParaRPr>
          </a:p>
          <a:p>
            <a:pPr algn="ctr"/>
            <a:endParaRPr lang="ru-RU" sz="3200" dirty="0" smtClean="0">
              <a:solidFill>
                <a:srgbClr val="FFFF00"/>
              </a:solidFill>
              <a:latin typeface="Cyrillic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755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дминистратор\Desktop\2018\МОЕ\ОТКРЫТый урок\К и М\БУ\img3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" y="16387"/>
            <a:ext cx="913824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399" y="836712"/>
            <a:ext cx="8563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latin typeface="CyrillicOld" pitchFamily="2" charset="0"/>
              </a:rPr>
              <a:t>   </a:t>
            </a:r>
            <a:r>
              <a:rPr lang="ru-RU" sz="3200" dirty="0" smtClean="0">
                <a:solidFill>
                  <a:srgbClr val="FF0000"/>
                </a:solidFill>
                <a:latin typeface="CyrillicOld" pitchFamily="2" charset="0"/>
              </a:rPr>
              <a:t>Рефлексия</a:t>
            </a:r>
            <a:endParaRPr lang="ru-RU" sz="3200" dirty="0">
              <a:solidFill>
                <a:srgbClr val="FF0000"/>
              </a:solidFill>
              <a:latin typeface="Cyrillic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3658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3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76164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1" y="2740"/>
            <a:ext cx="472501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0"/>
            <a:ext cx="4427984" cy="6860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36601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ВСЕ ДЛЯ АТТ\АТТЕСТАЦИЯ\fullsi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144000" cy="717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020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65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155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ПРЕЗЕНТАЦИИ К И М\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823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К и М\0005-005-Kirill-i-Mefodij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157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83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854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1884"/>
            <a:ext cx="4248472" cy="5897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80112" y="1196753"/>
            <a:ext cx="2808312" cy="423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5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Константин и Мефодий происходили из благочестивой семьи. Отца звали Лев, жену Мария. У них было 7 сыновей, </a:t>
            </a:r>
            <a:r>
              <a:rPr lang="ru-RU" sz="2450" dirty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М</a:t>
            </a:r>
            <a:r>
              <a:rPr lang="ru-RU" sz="245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ефодий был старшим, а Константин – младшим.</a:t>
            </a:r>
            <a:endParaRPr lang="ru-RU" sz="2450" dirty="0">
              <a:solidFill>
                <a:schemeClr val="accent2">
                  <a:lumMod val="50000"/>
                </a:schemeClr>
              </a:solidFill>
              <a:latin typeface="Cyrillic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241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3592"/>
            <a:ext cx="4301529" cy="6034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80112" y="1196752"/>
            <a:ext cx="280831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dirty="0" smtClean="0">
                <a:solidFill>
                  <a:srgbClr val="FF0000"/>
                </a:solidFill>
                <a:latin typeface="CyrillicOld" pitchFamily="2" charset="0"/>
              </a:rPr>
              <a:t>Святой Мефодий </a:t>
            </a: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был старшим ребенком в семье. Он служил 10 лет, как и его отец, воеводой, а затем, устав от суеты мирской, ушел в монастырь, где старался выполнять монашеские обеты, изучая Книги Священного Писания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yrillic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070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0" y="-2977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4375181" cy="590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80112" y="1196752"/>
            <a:ext cx="280831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CyrillicOld" pitchFamily="2" charset="0"/>
              </a:rPr>
              <a:t>Святой Константин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CyrillicOld" pitchFamily="2" charset="0"/>
              </a:rPr>
              <a:t>был младшим ребенком в семье. Лучше всех он преуспевал в учении книжном и старался выполнять заветы родителей: «Слова Божии напиши на скрижали сердца своего, скажи Мудрости: будь сестрой моей.»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Cyrillic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458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 descr="C:\Users\Администратор\Desktop\5021l083r8i3U6k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88676"/>
            <a:ext cx="3240360" cy="5129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548680"/>
            <a:ext cx="4176464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Однажды Кирилл отправился на соколиную охоту. Вдруг его сокол взмыл в небо и улетел неизвестно куда. </a:t>
            </a:r>
          </a:p>
          <a:p>
            <a:pPr algn="ctr"/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Огорчился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К</a:t>
            </a: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ирилл: «Какая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эта жизнь, что радость непременно вызывает печаль. С сего дня пойду другим путем, лучше этого, чтобы можно было мне избежать житейской </a:t>
            </a: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</a:rPr>
              <a:t>суеты». И стал с прилежанием заниматься науками.</a:t>
            </a:r>
            <a:endParaRPr lang="ru-RU" sz="2600" dirty="0">
              <a:solidFill>
                <a:schemeClr val="accent2">
                  <a:lumMod val="50000"/>
                </a:schemeClr>
              </a:solidFill>
              <a:latin typeface="Cyrillic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7426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2016</TotalTime>
  <Words>379</Words>
  <Application>Microsoft Office PowerPoint</Application>
  <PresentationFormat>Экран (4:3)</PresentationFormat>
  <Paragraphs>42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Admin</cp:lastModifiedBy>
  <cp:revision>190</cp:revision>
  <cp:lastPrinted>2018-05-21T08:38:33Z</cp:lastPrinted>
  <dcterms:created xsi:type="dcterms:W3CDTF">2010-03-22T20:11:59Z</dcterms:created>
  <dcterms:modified xsi:type="dcterms:W3CDTF">2018-06-27T09:16:50Z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2091169</vt:lpwstr>
  </property>
  <property fmtid="{D5CDD505-2E9C-101B-9397-08002B2CF9AE}" name="NXPowerLiteSettings" pid="3">
    <vt:lpwstr>C7200358026400</vt:lpwstr>
  </property>
  <property fmtid="{D5CDD505-2E9C-101B-9397-08002B2CF9AE}" name="NXPowerLiteVersion" pid="4">
    <vt:lpwstr>D7.1.14</vt:lpwstr>
  </property>
  <property fmtid="{D5CDD505-2E9C-101B-9397-08002B2CF9AE}" name="_TemplateID" pid="5">
    <vt:lpwstr>TC100690481049</vt:lpwstr>
  </property>
</Properties>
</file>