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2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276" y="1120346"/>
            <a:ext cx="10186086" cy="337312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Посмотрите – дом стоит,</a:t>
            </a:r>
            <a:br>
              <a:rPr lang="ru-RU" sz="3600" b="1" dirty="0" smtClean="0"/>
            </a:br>
            <a:r>
              <a:rPr lang="ru-RU" sz="3600" b="1" dirty="0" smtClean="0"/>
              <a:t>до краев водой налит, </a:t>
            </a:r>
            <a:br>
              <a:rPr lang="ru-RU" sz="3600" b="1" dirty="0" smtClean="0"/>
            </a:br>
            <a:r>
              <a:rPr lang="ru-RU" sz="3600" b="1" dirty="0" smtClean="0"/>
              <a:t>Без окошек, но не мрачный,</a:t>
            </a:r>
            <a:br>
              <a:rPr lang="ru-RU" sz="3600" b="1" dirty="0" smtClean="0"/>
            </a:br>
            <a:r>
              <a:rPr lang="ru-RU" sz="3600" b="1" dirty="0" smtClean="0"/>
              <a:t>С четырех сторон прозрачный.</a:t>
            </a:r>
            <a:br>
              <a:rPr lang="ru-RU" sz="3600" b="1" dirty="0" smtClean="0"/>
            </a:br>
            <a:r>
              <a:rPr lang="ru-RU" sz="3600" b="1" dirty="0" smtClean="0"/>
              <a:t>В этом домике жильцы – </a:t>
            </a:r>
            <a:br>
              <a:rPr lang="ru-RU" sz="3600" b="1" dirty="0" smtClean="0"/>
            </a:br>
            <a:r>
              <a:rPr lang="ru-RU" sz="3600" b="1" dirty="0" smtClean="0"/>
              <a:t>Все умелые пловцы.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699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2ebee6a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303" y="815310"/>
            <a:ext cx="428625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12007c9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419" y="2644110"/>
            <a:ext cx="7586018" cy="2976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Картинки по запросу схема оригами рыб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694" y="2427282"/>
            <a:ext cx="2047875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55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3826705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/>
              <a:t>«Без </a:t>
            </a:r>
            <a:r>
              <a:rPr lang="ru-RU" sz="8800" b="1" dirty="0" smtClean="0"/>
              <a:t>труда </a:t>
            </a:r>
            <a:r>
              <a:rPr lang="ru-RU" sz="8800" b="1" dirty="0" smtClean="0"/>
              <a:t>не вынешь рыбку из пруда»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28253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276" y="1120346"/>
            <a:ext cx="10186086" cy="3373128"/>
          </a:xfrm>
        </p:spPr>
        <p:txBody>
          <a:bodyPr>
            <a:noAutofit/>
          </a:bodyPr>
          <a:lstStyle/>
          <a:p>
            <a:r>
              <a:rPr lang="ru-RU" sz="13800" dirty="0" smtClean="0"/>
              <a:t>Аквариум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65519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7389" y="451935"/>
            <a:ext cx="2246870" cy="1293028"/>
          </a:xfrm>
        </p:spPr>
        <p:txBody>
          <a:bodyPr/>
          <a:lstStyle/>
          <a:p>
            <a:r>
              <a:rPr lang="ru-RU" dirty="0" smtClean="0"/>
              <a:t>ГУППИ</a:t>
            </a:r>
            <a:endParaRPr lang="ru-RU" dirty="0"/>
          </a:p>
        </p:txBody>
      </p:sp>
      <p:pic>
        <p:nvPicPr>
          <p:cNvPr id="4" name="Объект 3" descr="hello_html_3b928d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205" y="1744963"/>
            <a:ext cx="7948054" cy="5113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0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1329" y="574904"/>
            <a:ext cx="3836773" cy="1293028"/>
          </a:xfrm>
        </p:spPr>
        <p:txBody>
          <a:bodyPr/>
          <a:lstStyle/>
          <a:p>
            <a:r>
              <a:rPr lang="ru-RU" dirty="0" smtClean="0"/>
              <a:t>Меченосцы</a:t>
            </a:r>
            <a:endParaRPr lang="ru-RU" dirty="0"/>
          </a:p>
        </p:txBody>
      </p:sp>
      <p:pic>
        <p:nvPicPr>
          <p:cNvPr id="4" name="Объект 3" descr="hello_html_71e97d2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55" y="1551373"/>
            <a:ext cx="7284247" cy="53066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189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7226" y="764373"/>
            <a:ext cx="8610600" cy="1293028"/>
          </a:xfrm>
        </p:spPr>
        <p:txBody>
          <a:bodyPr/>
          <a:lstStyle/>
          <a:p>
            <a:r>
              <a:rPr lang="ru-RU" dirty="0" smtClean="0"/>
              <a:t>Золотая рыбка</a:t>
            </a:r>
            <a:endParaRPr lang="ru-RU" dirty="0"/>
          </a:p>
        </p:txBody>
      </p:sp>
      <p:pic>
        <p:nvPicPr>
          <p:cNvPr id="4" name="Объект 3" descr="hello_html_m58d9e98c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003" y="2057401"/>
            <a:ext cx="7994823" cy="4800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594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2287" y="651102"/>
            <a:ext cx="3663778" cy="1293028"/>
          </a:xfrm>
        </p:spPr>
        <p:txBody>
          <a:bodyPr/>
          <a:lstStyle/>
          <a:p>
            <a:r>
              <a:rPr lang="ru-RU" dirty="0" err="1" smtClean="0"/>
              <a:t>Сомики</a:t>
            </a:r>
            <a:endParaRPr lang="ru-RU" dirty="0"/>
          </a:p>
        </p:txBody>
      </p:sp>
      <p:pic>
        <p:nvPicPr>
          <p:cNvPr id="4" name="Объект 3" descr="hello_html_1def178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674" y="1944130"/>
            <a:ext cx="7549391" cy="4913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73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2287" y="651102"/>
            <a:ext cx="3663778" cy="1293028"/>
          </a:xfrm>
        </p:spPr>
        <p:txBody>
          <a:bodyPr/>
          <a:lstStyle/>
          <a:p>
            <a:r>
              <a:rPr lang="ru-RU" dirty="0" err="1" smtClean="0"/>
              <a:t>Скалярии</a:t>
            </a:r>
            <a:endParaRPr lang="ru-RU" dirty="0"/>
          </a:p>
        </p:txBody>
      </p:sp>
      <p:pic>
        <p:nvPicPr>
          <p:cNvPr id="5" name="Объект 4" descr="hello_html_21293e5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881" y="1944130"/>
            <a:ext cx="7834184" cy="4913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092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ello_html_m2c20f5d6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606" y="1014048"/>
            <a:ext cx="7961869" cy="5843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388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ello_html_6cbcd6c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90" y="777724"/>
            <a:ext cx="432435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m28e225c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304" y="2839780"/>
            <a:ext cx="5876925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ello_html_7a7a734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927" y="5016136"/>
            <a:ext cx="3495675" cy="178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65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137</TotalTime>
  <Words>21</Words>
  <Application>Microsoft Office PowerPoint</Application>
  <PresentationFormat>Произвольный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След самолета</vt:lpstr>
      <vt:lpstr>Посмотрите – дом стоит, до краев водой налит,  Без окошек, но не мрачный, С четырех сторон прозрачный. В этом домике жильцы –  Все умелые пловцы.</vt:lpstr>
      <vt:lpstr>Аквариум</vt:lpstr>
      <vt:lpstr>ГУППИ</vt:lpstr>
      <vt:lpstr>Меченосцы</vt:lpstr>
      <vt:lpstr>Золотая рыбка</vt:lpstr>
      <vt:lpstr>Сомики</vt:lpstr>
      <vt:lpstr>Скалярии</vt:lpstr>
      <vt:lpstr>Презентация PowerPoint</vt:lpstr>
      <vt:lpstr>Презентация PowerPoint</vt:lpstr>
      <vt:lpstr>Презентация PowerPoint</vt:lpstr>
      <vt:lpstr>«Без труда не вынешь рыбку из пруда»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Посмотрите – дом стоит, до краев водой налит,  Без окошек, но не мрачный, С четырех сторон прозрачный. В этом домике жильцы –  Все умелые пловцы.</dc:title>
  <dc:creator>ОрловаМВ</dc:creator>
  <cp:lastModifiedBy>user</cp:lastModifiedBy>
  <cp:revision>6</cp:revision>
  <dcterms:created xsi:type="dcterms:W3CDTF">2017-11-08T12:40:08Z</dcterms:created>
  <dcterms:modified xsi:type="dcterms:W3CDTF">2017-11-10T12:52:23Z</dcterms:modified>
</cp:coreProperties>
</file>