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2" r:id="rId3"/>
    <p:sldId id="271" r:id="rId4"/>
    <p:sldId id="274" r:id="rId5"/>
    <p:sldId id="275" r:id="rId6"/>
    <p:sldId id="276" r:id="rId7"/>
    <p:sldId id="277" r:id="rId8"/>
    <p:sldId id="273" r:id="rId9"/>
    <p:sldId id="278" r:id="rId10"/>
    <p:sldId id="279" r:id="rId11"/>
    <p:sldId id="280" r:id="rId12"/>
    <p:sldId id="281" r:id="rId13"/>
    <p:sldId id="282" r:id="rId14"/>
    <p:sldId id="268" r:id="rId15"/>
  </p:sldIdLst>
  <p:sldSz cx="9144000" cy="6858000" type="screen4x3"/>
  <p:notesSz cx="6858000" cy="9144000"/>
  <p:embeddedFontLst>
    <p:embeddedFont>
      <p:font typeface="Comic Sans MS" pitchFamily="66" charset="0"/>
      <p:regular r:id="rId16"/>
      <p:bold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2B43C9B-5F37-40F8-89DF-F91686DD53FD}" type="presOf" srcId="{269F4270-A40F-4429-9A0E-04280E644AD6}" destId="{C13F9D94-070C-4B1C-9764-452E81C745B5}" srcOrd="0" destOrd="0" presId="urn:microsoft.com/office/officeart/2005/8/layout/pyramid2"/>
    <dgm:cxn modelId="{E2855650-ED7F-4884-8405-779AB87217AA}" type="presOf" srcId="{D723600C-8A4C-43C9-9FD2-74825E273362}" destId="{DEBF66DF-5AA1-4998-8DB7-C60549F57F8D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649B0622-8016-4A35-B0A6-C01777A37113}" type="presOf" srcId="{67C9D327-E5A2-42F8-B459-861228ABAEDA}" destId="{F9B2A56D-B0CC-444F-B9BC-7A5FAA94FEEE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4162943E-C0DA-41B2-90E7-CAFB70F40ADE}" type="presOf" srcId="{B6176BC1-F938-4DBC-8C3D-3E9E4082176C}" destId="{130278D8-D02B-491F-BD09-FEA85F98515B}" srcOrd="0" destOrd="0" presId="urn:microsoft.com/office/officeart/2005/8/layout/pyramid2"/>
    <dgm:cxn modelId="{F29AD4DF-87A0-4D78-936D-F80AF3F1853C}" type="presOf" srcId="{9FCC4AC5-A9D5-4C50-89AF-46F9221948B9}" destId="{7FA3B761-428F-4C1A-8767-F2092A79A864}" srcOrd="0" destOrd="0" presId="urn:microsoft.com/office/officeart/2005/8/layout/pyramid2"/>
    <dgm:cxn modelId="{48823A9F-732F-4F79-AA6C-992A4E4CCF8A}" type="presOf" srcId="{DC8A447C-4FDB-49AF-9CEF-F945DE823FD8}" destId="{82FBD14F-1BC0-4CCE-9E2C-5EF756FD640F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102F319B-997F-4372-B3BA-E06B614FB20C}" type="presOf" srcId="{CD4B56EF-3700-4239-8D5A-66F7E6ABF5FB}" destId="{FDDA8654-82A3-4C5B-A467-F5B52D2B1F06}" srcOrd="0" destOrd="0" presId="urn:microsoft.com/office/officeart/2005/8/layout/pyramid2"/>
    <dgm:cxn modelId="{C87CC192-174C-4C1A-B68F-BB7DCF8E87EB}" type="presOf" srcId="{0846366B-C013-4045-9055-1375FF12905E}" destId="{F11E53FF-DE1C-45EA-B732-45E149209CFF}" srcOrd="0" destOrd="0" presId="urn:microsoft.com/office/officeart/2005/8/layout/pyramid2"/>
    <dgm:cxn modelId="{EDF5FEA7-CAC8-488E-9088-73FC3E6A33CE}" type="presOf" srcId="{72D029D3-C618-42A6-B848-C07BF9B42457}" destId="{ECEAAFE9-1112-4C0F-B3BE-326B7F9BF8A7}" srcOrd="0" destOrd="0" presId="urn:microsoft.com/office/officeart/2005/8/layout/pyramid2"/>
    <dgm:cxn modelId="{E741CD8D-2E8E-4E60-8AA4-7BFCCADB27C6}" type="presOf" srcId="{A316CA99-DD04-49B1-BBB2-8D6314FD7E85}" destId="{CE5FCBBB-4E91-4921-BE54-FC924762623B}" srcOrd="0" destOrd="0" presId="urn:microsoft.com/office/officeart/2005/8/layout/pyramid2"/>
    <dgm:cxn modelId="{717B4879-7E60-4C5A-A39D-4C6DD5D6A141}" type="presOf" srcId="{BB276D26-10FE-42A8-B639-1E49B604136B}" destId="{CA4DDF7D-8289-4D37-843A-472077A84D94}" srcOrd="0" destOrd="0" presId="urn:microsoft.com/office/officeart/2005/8/layout/pyramid2"/>
    <dgm:cxn modelId="{770FB90D-AA50-44F6-A9E6-2A7BE0C91030}" type="presOf" srcId="{614B6B81-045A-487F-B6CC-C58E7251D349}" destId="{9E9061A6-8229-4C6B-B725-12C82A0C8172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1136BD8B-82B1-435E-ABB7-718F427B47C7}" type="presParOf" srcId="{F9B2A56D-B0CC-444F-B9BC-7A5FAA94FEEE}" destId="{CBF10EBD-4805-49DD-BE42-652125DF37D4}" srcOrd="0" destOrd="0" presId="urn:microsoft.com/office/officeart/2005/8/layout/pyramid2"/>
    <dgm:cxn modelId="{DC2387F4-4543-45AD-9720-916FD7AB2DF6}" type="presParOf" srcId="{F9B2A56D-B0CC-444F-B9BC-7A5FAA94FEEE}" destId="{16CAA9C1-8B73-4F3E-8425-FC738F711193}" srcOrd="1" destOrd="0" presId="urn:microsoft.com/office/officeart/2005/8/layout/pyramid2"/>
    <dgm:cxn modelId="{5E0BC326-07F7-49AF-BB57-BA493A828FD1}" type="presParOf" srcId="{16CAA9C1-8B73-4F3E-8425-FC738F711193}" destId="{9E9061A6-8229-4C6B-B725-12C82A0C8172}" srcOrd="0" destOrd="0" presId="urn:microsoft.com/office/officeart/2005/8/layout/pyramid2"/>
    <dgm:cxn modelId="{6C7D2845-1F4E-41ED-9DF9-2DFEFC092EFD}" type="presParOf" srcId="{16CAA9C1-8B73-4F3E-8425-FC738F711193}" destId="{6F81CD5C-CEE1-41A2-ABD3-D55B78AA0DCF}" srcOrd="1" destOrd="0" presId="urn:microsoft.com/office/officeart/2005/8/layout/pyramid2"/>
    <dgm:cxn modelId="{3AB93E23-E493-41BE-9445-2950DFED3DD6}" type="presParOf" srcId="{16CAA9C1-8B73-4F3E-8425-FC738F711193}" destId="{CE5FCBBB-4E91-4921-BE54-FC924762623B}" srcOrd="2" destOrd="0" presId="urn:microsoft.com/office/officeart/2005/8/layout/pyramid2"/>
    <dgm:cxn modelId="{EFB1E797-147B-43BC-AE44-A5CFB6E7D3E8}" type="presParOf" srcId="{16CAA9C1-8B73-4F3E-8425-FC738F711193}" destId="{A4B24A01-38C5-43FB-AE5C-AC15EE411525}" srcOrd="3" destOrd="0" presId="urn:microsoft.com/office/officeart/2005/8/layout/pyramid2"/>
    <dgm:cxn modelId="{5312546B-D9A1-477A-B703-45597E05460B}" type="presParOf" srcId="{16CAA9C1-8B73-4F3E-8425-FC738F711193}" destId="{130278D8-D02B-491F-BD09-FEA85F98515B}" srcOrd="4" destOrd="0" presId="urn:microsoft.com/office/officeart/2005/8/layout/pyramid2"/>
    <dgm:cxn modelId="{099A1A94-4F61-49EB-BF21-D5FC0FC8D10D}" type="presParOf" srcId="{16CAA9C1-8B73-4F3E-8425-FC738F711193}" destId="{01AFD58B-07B6-4E87-9CE9-9882CE1F0EFD}" srcOrd="5" destOrd="0" presId="urn:microsoft.com/office/officeart/2005/8/layout/pyramid2"/>
    <dgm:cxn modelId="{35B3D960-BBFD-4090-A0B2-2B3803EC2168}" type="presParOf" srcId="{16CAA9C1-8B73-4F3E-8425-FC738F711193}" destId="{C13F9D94-070C-4B1C-9764-452E81C745B5}" srcOrd="6" destOrd="0" presId="urn:microsoft.com/office/officeart/2005/8/layout/pyramid2"/>
    <dgm:cxn modelId="{B6013B5D-7F88-4CEF-BD49-4AA77A85EC0D}" type="presParOf" srcId="{16CAA9C1-8B73-4F3E-8425-FC738F711193}" destId="{9777E0EB-B849-404D-9181-2CC71EDD7400}" srcOrd="7" destOrd="0" presId="urn:microsoft.com/office/officeart/2005/8/layout/pyramid2"/>
    <dgm:cxn modelId="{6F5CC942-CF19-409D-AA1E-661578404970}" type="presParOf" srcId="{16CAA9C1-8B73-4F3E-8425-FC738F711193}" destId="{82FBD14F-1BC0-4CCE-9E2C-5EF756FD640F}" srcOrd="8" destOrd="0" presId="urn:microsoft.com/office/officeart/2005/8/layout/pyramid2"/>
    <dgm:cxn modelId="{B83ED7C4-C765-4841-BB26-4B0A0D770B0D}" type="presParOf" srcId="{16CAA9C1-8B73-4F3E-8425-FC738F711193}" destId="{04C58FF2-2069-4E85-BC83-66DFB2C40B81}" srcOrd="9" destOrd="0" presId="urn:microsoft.com/office/officeart/2005/8/layout/pyramid2"/>
    <dgm:cxn modelId="{B60B0858-CB50-4B7E-8708-CC81D7CF702D}" type="presParOf" srcId="{16CAA9C1-8B73-4F3E-8425-FC738F711193}" destId="{FDDA8654-82A3-4C5B-A467-F5B52D2B1F06}" srcOrd="10" destOrd="0" presId="urn:microsoft.com/office/officeart/2005/8/layout/pyramid2"/>
    <dgm:cxn modelId="{15721EF7-484C-41B4-ACE7-5A7E7469A560}" type="presParOf" srcId="{16CAA9C1-8B73-4F3E-8425-FC738F711193}" destId="{3A76949B-67B9-41BE-A369-07C72E0E9B52}" srcOrd="11" destOrd="0" presId="urn:microsoft.com/office/officeart/2005/8/layout/pyramid2"/>
    <dgm:cxn modelId="{F77634C6-084D-4BB6-8625-6F613BFE3355}" type="presParOf" srcId="{16CAA9C1-8B73-4F3E-8425-FC738F711193}" destId="{CA4DDF7D-8289-4D37-843A-472077A84D94}" srcOrd="12" destOrd="0" presId="urn:microsoft.com/office/officeart/2005/8/layout/pyramid2"/>
    <dgm:cxn modelId="{162E5DCF-38DB-4096-82BC-3350E6855B60}" type="presParOf" srcId="{16CAA9C1-8B73-4F3E-8425-FC738F711193}" destId="{1C0959E7-3961-4B4E-9394-31D46D1DC753}" srcOrd="13" destOrd="0" presId="urn:microsoft.com/office/officeart/2005/8/layout/pyramid2"/>
    <dgm:cxn modelId="{840AB950-E1EA-42AA-890C-DF2DC76D9EAF}" type="presParOf" srcId="{16CAA9C1-8B73-4F3E-8425-FC738F711193}" destId="{7FA3B761-428F-4C1A-8767-F2092A79A864}" srcOrd="14" destOrd="0" presId="urn:microsoft.com/office/officeart/2005/8/layout/pyramid2"/>
    <dgm:cxn modelId="{A416A547-7296-41E6-9AFC-F8766BD5FA28}" type="presParOf" srcId="{16CAA9C1-8B73-4F3E-8425-FC738F711193}" destId="{BA11E80E-D0D7-417E-9140-ECB2078577A5}" srcOrd="15" destOrd="0" presId="urn:microsoft.com/office/officeart/2005/8/layout/pyramid2"/>
    <dgm:cxn modelId="{A3BAE3F1-4392-434D-9D58-5F3C3AEFD3D7}" type="presParOf" srcId="{16CAA9C1-8B73-4F3E-8425-FC738F711193}" destId="{F11E53FF-DE1C-45EA-B732-45E149209CFF}" srcOrd="16" destOrd="0" presId="urn:microsoft.com/office/officeart/2005/8/layout/pyramid2"/>
    <dgm:cxn modelId="{4FDD980D-12C3-4FCD-AF30-45B33CB74834}" type="presParOf" srcId="{16CAA9C1-8B73-4F3E-8425-FC738F711193}" destId="{12AED9BE-CFC2-40D4-B2D0-ECBA45D4E52F}" srcOrd="17" destOrd="0" presId="urn:microsoft.com/office/officeart/2005/8/layout/pyramid2"/>
    <dgm:cxn modelId="{FA68FC4E-3DAD-4249-9A5F-FE500A325BD8}" type="presParOf" srcId="{16CAA9C1-8B73-4F3E-8425-FC738F711193}" destId="{DEBF66DF-5AA1-4998-8DB7-C60549F57F8D}" srcOrd="18" destOrd="0" presId="urn:microsoft.com/office/officeart/2005/8/layout/pyramid2"/>
    <dgm:cxn modelId="{6BC63DEA-E3BC-4AAE-88BC-4327EC139EB3}" type="presParOf" srcId="{16CAA9C1-8B73-4F3E-8425-FC738F711193}" destId="{C71C018A-60DE-4D5B-ABFE-CBD9CE9F491D}" srcOrd="19" destOrd="0" presId="urn:microsoft.com/office/officeart/2005/8/layout/pyramid2"/>
    <dgm:cxn modelId="{21204E8F-3BBF-4BA0-B10D-C031691BE6AE}" type="presParOf" srcId="{16CAA9C1-8B73-4F3E-8425-FC738F711193}" destId="{ECEAAFE9-1112-4C0F-B3BE-326B7F9BF8A7}" srcOrd="20" destOrd="0" presId="urn:microsoft.com/office/officeart/2005/8/layout/pyramid2"/>
    <dgm:cxn modelId="{FB59A926-BB45-425A-A61E-7C2944ED825E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C7A28975-810D-436D-B412-20E13E48FAE0}" type="presOf" srcId="{0846366B-C013-4045-9055-1375FF12905E}" destId="{F11E53FF-DE1C-45EA-B732-45E149209CFF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A6393BF1-BD66-4875-900E-D9A90180B9AF}" type="presOf" srcId="{DC8A447C-4FDB-49AF-9CEF-F945DE823FD8}" destId="{82FBD14F-1BC0-4CCE-9E2C-5EF756FD640F}" srcOrd="0" destOrd="0" presId="urn:microsoft.com/office/officeart/2005/8/layout/pyramid2"/>
    <dgm:cxn modelId="{C93EEE9E-F2B0-4C9B-B9F2-3423D1D194F2}" type="presOf" srcId="{D723600C-8A4C-43C9-9FD2-74825E273362}" destId="{DEBF66DF-5AA1-4998-8DB7-C60549F57F8D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6ED6E7B1-9AA8-4C5C-B455-75158BBB317B}" type="presOf" srcId="{614B6B81-045A-487F-B6CC-C58E7251D349}" destId="{9E9061A6-8229-4C6B-B725-12C82A0C8172}" srcOrd="0" destOrd="0" presId="urn:microsoft.com/office/officeart/2005/8/layout/pyramid2"/>
    <dgm:cxn modelId="{37FDD959-062C-4D9D-9014-F102BBF0F0F4}" type="presOf" srcId="{67C9D327-E5A2-42F8-B459-861228ABAEDA}" destId="{F9B2A56D-B0CC-444F-B9BC-7A5FAA94FEEE}" srcOrd="0" destOrd="0" presId="urn:microsoft.com/office/officeart/2005/8/layout/pyramid2"/>
    <dgm:cxn modelId="{E358FB99-93CC-425D-A6A2-CE272EE6B840}" type="presOf" srcId="{A316CA99-DD04-49B1-BBB2-8D6314FD7E85}" destId="{CE5FCBBB-4E91-4921-BE54-FC924762623B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C0F3D137-1CE0-438F-8E38-B339853E3CD5}" type="presOf" srcId="{269F4270-A40F-4429-9A0E-04280E644AD6}" destId="{C13F9D94-070C-4B1C-9764-452E81C745B5}" srcOrd="0" destOrd="0" presId="urn:microsoft.com/office/officeart/2005/8/layout/pyramid2"/>
    <dgm:cxn modelId="{F97D536B-2D33-4EAE-891A-14F71C9A9822}" type="presOf" srcId="{72D029D3-C618-42A6-B848-C07BF9B42457}" destId="{ECEAAFE9-1112-4C0F-B3BE-326B7F9BF8A7}" srcOrd="0" destOrd="0" presId="urn:microsoft.com/office/officeart/2005/8/layout/pyramid2"/>
    <dgm:cxn modelId="{9F6F9E9F-49BC-4F13-87D1-D9F3901D5EE8}" type="presOf" srcId="{CD4B56EF-3700-4239-8D5A-66F7E6ABF5FB}" destId="{FDDA8654-82A3-4C5B-A467-F5B52D2B1F06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0498A02-8EFB-484F-A32B-F9F711F36873}" type="presOf" srcId="{B6176BC1-F938-4DBC-8C3D-3E9E4082176C}" destId="{130278D8-D02B-491F-BD09-FEA85F98515B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D996ACCA-4935-4896-8BBF-409FC2F6D548}" type="presOf" srcId="{BB276D26-10FE-42A8-B639-1E49B604136B}" destId="{CA4DDF7D-8289-4D37-843A-472077A84D94}" srcOrd="0" destOrd="0" presId="urn:microsoft.com/office/officeart/2005/8/layout/pyramid2"/>
    <dgm:cxn modelId="{CA9B6E20-C38C-4154-8D47-F94802F5725B}" type="presOf" srcId="{9FCC4AC5-A9D5-4C50-89AF-46F9221948B9}" destId="{7FA3B761-428F-4C1A-8767-F2092A79A864}" srcOrd="0" destOrd="0" presId="urn:microsoft.com/office/officeart/2005/8/layout/pyramid2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99B3E217-8D02-4E27-810C-2733F6F11163}" type="presParOf" srcId="{F9B2A56D-B0CC-444F-B9BC-7A5FAA94FEEE}" destId="{CBF10EBD-4805-49DD-BE42-652125DF37D4}" srcOrd="0" destOrd="0" presId="urn:microsoft.com/office/officeart/2005/8/layout/pyramid2"/>
    <dgm:cxn modelId="{0698C6F8-C6A1-4297-B523-42A428077D68}" type="presParOf" srcId="{F9B2A56D-B0CC-444F-B9BC-7A5FAA94FEEE}" destId="{16CAA9C1-8B73-4F3E-8425-FC738F711193}" srcOrd="1" destOrd="0" presId="urn:microsoft.com/office/officeart/2005/8/layout/pyramid2"/>
    <dgm:cxn modelId="{1FEBC104-0CF2-4938-8518-B5C4264AEF84}" type="presParOf" srcId="{16CAA9C1-8B73-4F3E-8425-FC738F711193}" destId="{9E9061A6-8229-4C6B-B725-12C82A0C8172}" srcOrd="0" destOrd="0" presId="urn:microsoft.com/office/officeart/2005/8/layout/pyramid2"/>
    <dgm:cxn modelId="{4B09E341-FCE1-4FDE-AD2F-EE955E1A1338}" type="presParOf" srcId="{16CAA9C1-8B73-4F3E-8425-FC738F711193}" destId="{6F81CD5C-CEE1-41A2-ABD3-D55B78AA0DCF}" srcOrd="1" destOrd="0" presId="urn:microsoft.com/office/officeart/2005/8/layout/pyramid2"/>
    <dgm:cxn modelId="{202E5741-5544-44ED-A9D5-3D5808D1383E}" type="presParOf" srcId="{16CAA9C1-8B73-4F3E-8425-FC738F711193}" destId="{CE5FCBBB-4E91-4921-BE54-FC924762623B}" srcOrd="2" destOrd="0" presId="urn:microsoft.com/office/officeart/2005/8/layout/pyramid2"/>
    <dgm:cxn modelId="{566E21B7-3A14-4E5B-8EF3-6FAF9CD156CF}" type="presParOf" srcId="{16CAA9C1-8B73-4F3E-8425-FC738F711193}" destId="{A4B24A01-38C5-43FB-AE5C-AC15EE411525}" srcOrd="3" destOrd="0" presId="urn:microsoft.com/office/officeart/2005/8/layout/pyramid2"/>
    <dgm:cxn modelId="{1F8FEB3F-73F5-40FF-9813-6F5865558A6F}" type="presParOf" srcId="{16CAA9C1-8B73-4F3E-8425-FC738F711193}" destId="{130278D8-D02B-491F-BD09-FEA85F98515B}" srcOrd="4" destOrd="0" presId="urn:microsoft.com/office/officeart/2005/8/layout/pyramid2"/>
    <dgm:cxn modelId="{92BAD702-BE55-47A9-9078-3271BD61F95C}" type="presParOf" srcId="{16CAA9C1-8B73-4F3E-8425-FC738F711193}" destId="{01AFD58B-07B6-4E87-9CE9-9882CE1F0EFD}" srcOrd="5" destOrd="0" presId="urn:microsoft.com/office/officeart/2005/8/layout/pyramid2"/>
    <dgm:cxn modelId="{88FE0168-F6AA-43BD-935D-012D21F53E74}" type="presParOf" srcId="{16CAA9C1-8B73-4F3E-8425-FC738F711193}" destId="{C13F9D94-070C-4B1C-9764-452E81C745B5}" srcOrd="6" destOrd="0" presId="urn:microsoft.com/office/officeart/2005/8/layout/pyramid2"/>
    <dgm:cxn modelId="{C80419D0-06A5-41D4-AD27-538FCDC0CD43}" type="presParOf" srcId="{16CAA9C1-8B73-4F3E-8425-FC738F711193}" destId="{9777E0EB-B849-404D-9181-2CC71EDD7400}" srcOrd="7" destOrd="0" presId="urn:microsoft.com/office/officeart/2005/8/layout/pyramid2"/>
    <dgm:cxn modelId="{A410F9D8-03C3-40EE-A26B-238FDE52ECE7}" type="presParOf" srcId="{16CAA9C1-8B73-4F3E-8425-FC738F711193}" destId="{82FBD14F-1BC0-4CCE-9E2C-5EF756FD640F}" srcOrd="8" destOrd="0" presId="urn:microsoft.com/office/officeart/2005/8/layout/pyramid2"/>
    <dgm:cxn modelId="{04627AE4-AD8B-4022-BB1A-1E2CFE78EBE7}" type="presParOf" srcId="{16CAA9C1-8B73-4F3E-8425-FC738F711193}" destId="{04C58FF2-2069-4E85-BC83-66DFB2C40B81}" srcOrd="9" destOrd="0" presId="urn:microsoft.com/office/officeart/2005/8/layout/pyramid2"/>
    <dgm:cxn modelId="{95364B8A-E1B2-45FB-AF1E-F01EC0E26673}" type="presParOf" srcId="{16CAA9C1-8B73-4F3E-8425-FC738F711193}" destId="{FDDA8654-82A3-4C5B-A467-F5B52D2B1F06}" srcOrd="10" destOrd="0" presId="urn:microsoft.com/office/officeart/2005/8/layout/pyramid2"/>
    <dgm:cxn modelId="{C821BE2D-4456-4BB0-8C21-AB8F8BF72622}" type="presParOf" srcId="{16CAA9C1-8B73-4F3E-8425-FC738F711193}" destId="{3A76949B-67B9-41BE-A369-07C72E0E9B52}" srcOrd="11" destOrd="0" presId="urn:microsoft.com/office/officeart/2005/8/layout/pyramid2"/>
    <dgm:cxn modelId="{7055CA44-C0A4-4126-AC07-2F5AF70357D6}" type="presParOf" srcId="{16CAA9C1-8B73-4F3E-8425-FC738F711193}" destId="{CA4DDF7D-8289-4D37-843A-472077A84D94}" srcOrd="12" destOrd="0" presId="urn:microsoft.com/office/officeart/2005/8/layout/pyramid2"/>
    <dgm:cxn modelId="{1B5794EA-EA6F-4D45-BB73-15D8491AA1D3}" type="presParOf" srcId="{16CAA9C1-8B73-4F3E-8425-FC738F711193}" destId="{1C0959E7-3961-4B4E-9394-31D46D1DC753}" srcOrd="13" destOrd="0" presId="urn:microsoft.com/office/officeart/2005/8/layout/pyramid2"/>
    <dgm:cxn modelId="{600B5BC6-2A42-48F7-B6CD-80857D1EEBD4}" type="presParOf" srcId="{16CAA9C1-8B73-4F3E-8425-FC738F711193}" destId="{7FA3B761-428F-4C1A-8767-F2092A79A864}" srcOrd="14" destOrd="0" presId="urn:microsoft.com/office/officeart/2005/8/layout/pyramid2"/>
    <dgm:cxn modelId="{B3E81ED8-12A3-47D2-A576-EFD88114A3B6}" type="presParOf" srcId="{16CAA9C1-8B73-4F3E-8425-FC738F711193}" destId="{BA11E80E-D0D7-417E-9140-ECB2078577A5}" srcOrd="15" destOrd="0" presId="urn:microsoft.com/office/officeart/2005/8/layout/pyramid2"/>
    <dgm:cxn modelId="{B6608749-798F-42C9-B6E4-CF224CEAE8A5}" type="presParOf" srcId="{16CAA9C1-8B73-4F3E-8425-FC738F711193}" destId="{F11E53FF-DE1C-45EA-B732-45E149209CFF}" srcOrd="16" destOrd="0" presId="urn:microsoft.com/office/officeart/2005/8/layout/pyramid2"/>
    <dgm:cxn modelId="{B8937865-87EE-4B3B-8BE3-DF48A1F2077C}" type="presParOf" srcId="{16CAA9C1-8B73-4F3E-8425-FC738F711193}" destId="{12AED9BE-CFC2-40D4-B2D0-ECBA45D4E52F}" srcOrd="17" destOrd="0" presId="urn:microsoft.com/office/officeart/2005/8/layout/pyramid2"/>
    <dgm:cxn modelId="{BFEB0F54-96C5-4A2C-A922-0A89602738CA}" type="presParOf" srcId="{16CAA9C1-8B73-4F3E-8425-FC738F711193}" destId="{DEBF66DF-5AA1-4998-8DB7-C60549F57F8D}" srcOrd="18" destOrd="0" presId="urn:microsoft.com/office/officeart/2005/8/layout/pyramid2"/>
    <dgm:cxn modelId="{EF1EEA15-82C7-4F7F-B0EB-F192E304078B}" type="presParOf" srcId="{16CAA9C1-8B73-4F3E-8425-FC738F711193}" destId="{C71C018A-60DE-4D5B-ABFE-CBD9CE9F491D}" srcOrd="19" destOrd="0" presId="urn:microsoft.com/office/officeart/2005/8/layout/pyramid2"/>
    <dgm:cxn modelId="{E8470484-7A16-43F5-90FF-A1F4590F01D7}" type="presParOf" srcId="{16CAA9C1-8B73-4F3E-8425-FC738F711193}" destId="{ECEAAFE9-1112-4C0F-B3BE-326B7F9BF8A7}" srcOrd="20" destOrd="0" presId="urn:microsoft.com/office/officeart/2005/8/layout/pyramid2"/>
    <dgm:cxn modelId="{2961850A-FADA-44F3-B3A6-62E520531A58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AC1CFAB1-A6B0-409B-9B7C-5439C3812669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0E6344CA-D802-4961-BC05-F59B60797BBC}" type="presOf" srcId="{9FCC4AC5-A9D5-4C50-89AF-46F9221948B9}" destId="{7FA3B761-428F-4C1A-8767-F2092A79A864}" srcOrd="0" destOrd="0" presId="urn:microsoft.com/office/officeart/2005/8/layout/pyramid2"/>
    <dgm:cxn modelId="{EED3E0E3-4E36-498A-8D46-4D1F155656F2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05287224-50B5-4CC8-BDCF-D493139BFDB7}" type="presOf" srcId="{269F4270-A40F-4429-9A0E-04280E644AD6}" destId="{C13F9D94-070C-4B1C-9764-452E81C745B5}" srcOrd="0" destOrd="0" presId="urn:microsoft.com/office/officeart/2005/8/layout/pyramid2"/>
    <dgm:cxn modelId="{3069AEF2-316D-4C31-910A-3E7380F43F97}" type="presOf" srcId="{B6176BC1-F938-4DBC-8C3D-3E9E4082176C}" destId="{130278D8-D02B-491F-BD09-FEA85F98515B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619C69FA-4BB8-4CB6-A426-F620C75DAAEE}" type="presOf" srcId="{67C9D327-E5A2-42F8-B459-861228ABAEDA}" destId="{F9B2A56D-B0CC-444F-B9BC-7A5FAA94FEEE}" srcOrd="0" destOrd="0" presId="urn:microsoft.com/office/officeart/2005/8/layout/pyramid2"/>
    <dgm:cxn modelId="{41D5FA8E-61AF-4CB1-9FC7-889501ADE963}" type="presOf" srcId="{A316CA99-DD04-49B1-BBB2-8D6314FD7E85}" destId="{CE5FCBBB-4E91-4921-BE54-FC924762623B}" srcOrd="0" destOrd="0" presId="urn:microsoft.com/office/officeart/2005/8/layout/pyramid2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3653DCDC-86F1-42BE-827C-D05DCB67177C}" type="presOf" srcId="{614B6B81-045A-487F-B6CC-C58E7251D349}" destId="{9E9061A6-8229-4C6B-B725-12C82A0C8172}" srcOrd="0" destOrd="0" presId="urn:microsoft.com/office/officeart/2005/8/layout/pyramid2"/>
    <dgm:cxn modelId="{08C2C866-60EE-4D6F-B6D0-2F2F5BBFAF6F}" type="presOf" srcId="{0846366B-C013-4045-9055-1375FF12905E}" destId="{F11E53FF-DE1C-45EA-B732-45E149209CFF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CF57247A-614A-4E6F-AE8F-79CB7AA327F7}" type="presOf" srcId="{D723600C-8A4C-43C9-9FD2-74825E273362}" destId="{DEBF66DF-5AA1-4998-8DB7-C60549F57F8D}" srcOrd="0" destOrd="0" presId="urn:microsoft.com/office/officeart/2005/8/layout/pyramid2"/>
    <dgm:cxn modelId="{7210429E-C232-4320-AEFD-75A578E41CBB}" type="presOf" srcId="{72D029D3-C618-42A6-B848-C07BF9B42457}" destId="{ECEAAFE9-1112-4C0F-B3BE-326B7F9BF8A7}" srcOrd="0" destOrd="0" presId="urn:microsoft.com/office/officeart/2005/8/layout/pyramid2"/>
    <dgm:cxn modelId="{D71066B4-B090-4AB4-83A4-9D15F7FF6EE2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4455F985-8624-4E98-83A6-A2DABB265F47}" type="presParOf" srcId="{F9B2A56D-B0CC-444F-B9BC-7A5FAA94FEEE}" destId="{CBF10EBD-4805-49DD-BE42-652125DF37D4}" srcOrd="0" destOrd="0" presId="urn:microsoft.com/office/officeart/2005/8/layout/pyramid2"/>
    <dgm:cxn modelId="{586D6FCB-BABD-439D-B96D-4A3488E5AE74}" type="presParOf" srcId="{F9B2A56D-B0CC-444F-B9BC-7A5FAA94FEEE}" destId="{16CAA9C1-8B73-4F3E-8425-FC738F711193}" srcOrd="1" destOrd="0" presId="urn:microsoft.com/office/officeart/2005/8/layout/pyramid2"/>
    <dgm:cxn modelId="{1DAD149A-5B33-4602-9276-4EBB26A56909}" type="presParOf" srcId="{16CAA9C1-8B73-4F3E-8425-FC738F711193}" destId="{9E9061A6-8229-4C6B-B725-12C82A0C8172}" srcOrd="0" destOrd="0" presId="urn:microsoft.com/office/officeart/2005/8/layout/pyramid2"/>
    <dgm:cxn modelId="{48212C5D-4503-4614-BE8E-2EB29E8285D4}" type="presParOf" srcId="{16CAA9C1-8B73-4F3E-8425-FC738F711193}" destId="{6F81CD5C-CEE1-41A2-ABD3-D55B78AA0DCF}" srcOrd="1" destOrd="0" presId="urn:microsoft.com/office/officeart/2005/8/layout/pyramid2"/>
    <dgm:cxn modelId="{1930494C-5059-4EBB-91F6-94141A9B11B2}" type="presParOf" srcId="{16CAA9C1-8B73-4F3E-8425-FC738F711193}" destId="{CE5FCBBB-4E91-4921-BE54-FC924762623B}" srcOrd="2" destOrd="0" presId="urn:microsoft.com/office/officeart/2005/8/layout/pyramid2"/>
    <dgm:cxn modelId="{14620D53-E5C9-4B0E-B709-AA0C13B05529}" type="presParOf" srcId="{16CAA9C1-8B73-4F3E-8425-FC738F711193}" destId="{A4B24A01-38C5-43FB-AE5C-AC15EE411525}" srcOrd="3" destOrd="0" presId="urn:microsoft.com/office/officeart/2005/8/layout/pyramid2"/>
    <dgm:cxn modelId="{E2CAC5F2-78B9-4055-8554-13AFC9506946}" type="presParOf" srcId="{16CAA9C1-8B73-4F3E-8425-FC738F711193}" destId="{130278D8-D02B-491F-BD09-FEA85F98515B}" srcOrd="4" destOrd="0" presId="urn:microsoft.com/office/officeart/2005/8/layout/pyramid2"/>
    <dgm:cxn modelId="{EAAFC69C-EBF8-4FE5-B0EE-164CAFA504BC}" type="presParOf" srcId="{16CAA9C1-8B73-4F3E-8425-FC738F711193}" destId="{01AFD58B-07B6-4E87-9CE9-9882CE1F0EFD}" srcOrd="5" destOrd="0" presId="urn:microsoft.com/office/officeart/2005/8/layout/pyramid2"/>
    <dgm:cxn modelId="{1E7EB408-96F1-4125-9262-682A4FC87DED}" type="presParOf" srcId="{16CAA9C1-8B73-4F3E-8425-FC738F711193}" destId="{C13F9D94-070C-4B1C-9764-452E81C745B5}" srcOrd="6" destOrd="0" presId="urn:microsoft.com/office/officeart/2005/8/layout/pyramid2"/>
    <dgm:cxn modelId="{C934E085-DA60-4BF8-83E7-FD03305559B1}" type="presParOf" srcId="{16CAA9C1-8B73-4F3E-8425-FC738F711193}" destId="{9777E0EB-B849-404D-9181-2CC71EDD7400}" srcOrd="7" destOrd="0" presId="urn:microsoft.com/office/officeart/2005/8/layout/pyramid2"/>
    <dgm:cxn modelId="{A5E7E1C0-B301-4697-8570-B9C71357A102}" type="presParOf" srcId="{16CAA9C1-8B73-4F3E-8425-FC738F711193}" destId="{82FBD14F-1BC0-4CCE-9E2C-5EF756FD640F}" srcOrd="8" destOrd="0" presId="urn:microsoft.com/office/officeart/2005/8/layout/pyramid2"/>
    <dgm:cxn modelId="{5157C7E2-53A2-4A66-B513-18970703E52E}" type="presParOf" srcId="{16CAA9C1-8B73-4F3E-8425-FC738F711193}" destId="{04C58FF2-2069-4E85-BC83-66DFB2C40B81}" srcOrd="9" destOrd="0" presId="urn:microsoft.com/office/officeart/2005/8/layout/pyramid2"/>
    <dgm:cxn modelId="{D077ECC2-6660-4B51-B88F-045BCA4EDDD0}" type="presParOf" srcId="{16CAA9C1-8B73-4F3E-8425-FC738F711193}" destId="{FDDA8654-82A3-4C5B-A467-F5B52D2B1F06}" srcOrd="10" destOrd="0" presId="urn:microsoft.com/office/officeart/2005/8/layout/pyramid2"/>
    <dgm:cxn modelId="{89308C97-F451-4BB6-B959-1A4C9F518AB6}" type="presParOf" srcId="{16CAA9C1-8B73-4F3E-8425-FC738F711193}" destId="{3A76949B-67B9-41BE-A369-07C72E0E9B52}" srcOrd="11" destOrd="0" presId="urn:microsoft.com/office/officeart/2005/8/layout/pyramid2"/>
    <dgm:cxn modelId="{14BB740C-A763-403F-85C7-BF228EA30FBA}" type="presParOf" srcId="{16CAA9C1-8B73-4F3E-8425-FC738F711193}" destId="{CA4DDF7D-8289-4D37-843A-472077A84D94}" srcOrd="12" destOrd="0" presId="urn:microsoft.com/office/officeart/2005/8/layout/pyramid2"/>
    <dgm:cxn modelId="{42A934BD-A2D0-4FD3-966F-FCBC22211E23}" type="presParOf" srcId="{16CAA9C1-8B73-4F3E-8425-FC738F711193}" destId="{1C0959E7-3961-4B4E-9394-31D46D1DC753}" srcOrd="13" destOrd="0" presId="urn:microsoft.com/office/officeart/2005/8/layout/pyramid2"/>
    <dgm:cxn modelId="{EEDBF597-B952-4579-B65E-6F40A372C730}" type="presParOf" srcId="{16CAA9C1-8B73-4F3E-8425-FC738F711193}" destId="{7FA3B761-428F-4C1A-8767-F2092A79A864}" srcOrd="14" destOrd="0" presId="urn:microsoft.com/office/officeart/2005/8/layout/pyramid2"/>
    <dgm:cxn modelId="{B87285EE-9280-4054-AE54-F554EACAE465}" type="presParOf" srcId="{16CAA9C1-8B73-4F3E-8425-FC738F711193}" destId="{BA11E80E-D0D7-417E-9140-ECB2078577A5}" srcOrd="15" destOrd="0" presId="urn:microsoft.com/office/officeart/2005/8/layout/pyramid2"/>
    <dgm:cxn modelId="{1BB17BD4-AD6E-445C-ABD8-6BB5F6D231C2}" type="presParOf" srcId="{16CAA9C1-8B73-4F3E-8425-FC738F711193}" destId="{F11E53FF-DE1C-45EA-B732-45E149209CFF}" srcOrd="16" destOrd="0" presId="urn:microsoft.com/office/officeart/2005/8/layout/pyramid2"/>
    <dgm:cxn modelId="{11A25FB7-6D28-4C6D-8D6C-CA50B562EB13}" type="presParOf" srcId="{16CAA9C1-8B73-4F3E-8425-FC738F711193}" destId="{12AED9BE-CFC2-40D4-B2D0-ECBA45D4E52F}" srcOrd="17" destOrd="0" presId="urn:microsoft.com/office/officeart/2005/8/layout/pyramid2"/>
    <dgm:cxn modelId="{B2BE6B57-C670-4CC7-AD81-D385D19A6266}" type="presParOf" srcId="{16CAA9C1-8B73-4F3E-8425-FC738F711193}" destId="{DEBF66DF-5AA1-4998-8DB7-C60549F57F8D}" srcOrd="18" destOrd="0" presId="urn:microsoft.com/office/officeart/2005/8/layout/pyramid2"/>
    <dgm:cxn modelId="{24E4B9FD-A28A-4E9D-B3C2-F86A3B12C623}" type="presParOf" srcId="{16CAA9C1-8B73-4F3E-8425-FC738F711193}" destId="{C71C018A-60DE-4D5B-ABFE-CBD9CE9F491D}" srcOrd="19" destOrd="0" presId="urn:microsoft.com/office/officeart/2005/8/layout/pyramid2"/>
    <dgm:cxn modelId="{E34C48FA-A3F3-4D36-951B-B7692C040A5A}" type="presParOf" srcId="{16CAA9C1-8B73-4F3E-8425-FC738F711193}" destId="{ECEAAFE9-1112-4C0F-B3BE-326B7F9BF8A7}" srcOrd="20" destOrd="0" presId="urn:microsoft.com/office/officeart/2005/8/layout/pyramid2"/>
    <dgm:cxn modelId="{D0C5D3CB-FDE3-4FB5-AE4F-5540ED377CA1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C08BF093-7B0D-45E6-94FC-265E27BA6ABB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C59B92A6-4531-48B2-B3F4-76A3D22ABA54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69C21E53-C149-42C8-8A4F-76FBDFC85914}" type="presOf" srcId="{67C9D327-E5A2-42F8-B459-861228ABAEDA}" destId="{F9B2A56D-B0CC-444F-B9BC-7A5FAA94FEEE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EAB46187-7836-43FF-B388-912DDFC2882C}" type="presOf" srcId="{9FCC4AC5-A9D5-4C50-89AF-46F9221948B9}" destId="{7FA3B761-428F-4C1A-8767-F2092A79A864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BA146406-5256-4F87-A618-893B8183CD97}" type="presOf" srcId="{B6176BC1-F938-4DBC-8C3D-3E9E4082176C}" destId="{130278D8-D02B-491F-BD09-FEA85F98515B}" srcOrd="0" destOrd="0" presId="urn:microsoft.com/office/officeart/2005/8/layout/pyramid2"/>
    <dgm:cxn modelId="{962365A5-D4B8-4931-ACCE-1B1923ED7258}" type="presOf" srcId="{269F4270-A40F-4429-9A0E-04280E644AD6}" destId="{C13F9D94-070C-4B1C-9764-452E81C745B5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A1E051B5-9D53-4B9D-95C7-7D9AB0A5A9A9}" type="presOf" srcId="{A316CA99-DD04-49B1-BBB2-8D6314FD7E85}" destId="{CE5FCBBB-4E91-4921-BE54-FC924762623B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D2133A5D-9710-4A25-AAFB-F85899BD5EF2}" type="presOf" srcId="{DC8A447C-4FDB-49AF-9CEF-F945DE823FD8}" destId="{82FBD14F-1BC0-4CCE-9E2C-5EF756FD640F}" srcOrd="0" destOrd="0" presId="urn:microsoft.com/office/officeart/2005/8/layout/pyramid2"/>
    <dgm:cxn modelId="{2F9ECC0C-1031-4226-9773-D86E35DF9A33}" type="presOf" srcId="{0846366B-C013-4045-9055-1375FF12905E}" destId="{F11E53FF-DE1C-45EA-B732-45E149209CFF}" srcOrd="0" destOrd="0" presId="urn:microsoft.com/office/officeart/2005/8/layout/pyramid2"/>
    <dgm:cxn modelId="{9E57ED6C-9275-4959-A505-86A6E2F243BC}" type="presOf" srcId="{D723600C-8A4C-43C9-9FD2-74825E273362}" destId="{DEBF66DF-5AA1-4998-8DB7-C60549F57F8D}" srcOrd="0" destOrd="0" presId="urn:microsoft.com/office/officeart/2005/8/layout/pyramid2"/>
    <dgm:cxn modelId="{DCAE2445-1E20-4A7C-991A-E27CF0BE7CAC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4CB1A2E8-2E47-4691-82E1-1725C90905A1}" type="presOf" srcId="{72D029D3-C618-42A6-B848-C07BF9B42457}" destId="{ECEAAFE9-1112-4C0F-B3BE-326B7F9BF8A7}" srcOrd="0" destOrd="0" presId="urn:microsoft.com/office/officeart/2005/8/layout/pyramid2"/>
    <dgm:cxn modelId="{C06411A0-A540-4402-8D5A-922DD617938E}" type="presParOf" srcId="{F9B2A56D-B0CC-444F-B9BC-7A5FAA94FEEE}" destId="{CBF10EBD-4805-49DD-BE42-652125DF37D4}" srcOrd="0" destOrd="0" presId="urn:microsoft.com/office/officeart/2005/8/layout/pyramid2"/>
    <dgm:cxn modelId="{842FD8B9-3227-4B64-A509-EA766A2A2170}" type="presParOf" srcId="{F9B2A56D-B0CC-444F-B9BC-7A5FAA94FEEE}" destId="{16CAA9C1-8B73-4F3E-8425-FC738F711193}" srcOrd="1" destOrd="0" presId="urn:microsoft.com/office/officeart/2005/8/layout/pyramid2"/>
    <dgm:cxn modelId="{B5A19CA0-C048-46B6-BC54-C6F02B64312C}" type="presParOf" srcId="{16CAA9C1-8B73-4F3E-8425-FC738F711193}" destId="{9E9061A6-8229-4C6B-B725-12C82A0C8172}" srcOrd="0" destOrd="0" presId="urn:microsoft.com/office/officeart/2005/8/layout/pyramid2"/>
    <dgm:cxn modelId="{2D911631-D4D8-44DE-BBF4-1D73E087564E}" type="presParOf" srcId="{16CAA9C1-8B73-4F3E-8425-FC738F711193}" destId="{6F81CD5C-CEE1-41A2-ABD3-D55B78AA0DCF}" srcOrd="1" destOrd="0" presId="urn:microsoft.com/office/officeart/2005/8/layout/pyramid2"/>
    <dgm:cxn modelId="{EDE9514A-F5F7-44BF-BBA1-18B59F3E1EB4}" type="presParOf" srcId="{16CAA9C1-8B73-4F3E-8425-FC738F711193}" destId="{CE5FCBBB-4E91-4921-BE54-FC924762623B}" srcOrd="2" destOrd="0" presId="urn:microsoft.com/office/officeart/2005/8/layout/pyramid2"/>
    <dgm:cxn modelId="{4C3D3DBA-C310-48A8-8EC0-D13B47ADE20F}" type="presParOf" srcId="{16CAA9C1-8B73-4F3E-8425-FC738F711193}" destId="{A4B24A01-38C5-43FB-AE5C-AC15EE411525}" srcOrd="3" destOrd="0" presId="urn:microsoft.com/office/officeart/2005/8/layout/pyramid2"/>
    <dgm:cxn modelId="{E6408660-3E2A-4C5A-ABE8-318C847365CB}" type="presParOf" srcId="{16CAA9C1-8B73-4F3E-8425-FC738F711193}" destId="{130278D8-D02B-491F-BD09-FEA85F98515B}" srcOrd="4" destOrd="0" presId="urn:microsoft.com/office/officeart/2005/8/layout/pyramid2"/>
    <dgm:cxn modelId="{ED011AE0-9EEA-4A51-8B34-5B259E80B36E}" type="presParOf" srcId="{16CAA9C1-8B73-4F3E-8425-FC738F711193}" destId="{01AFD58B-07B6-4E87-9CE9-9882CE1F0EFD}" srcOrd="5" destOrd="0" presId="urn:microsoft.com/office/officeart/2005/8/layout/pyramid2"/>
    <dgm:cxn modelId="{36DC5759-31E5-4D4E-A2ED-54DBE80FCDD0}" type="presParOf" srcId="{16CAA9C1-8B73-4F3E-8425-FC738F711193}" destId="{C13F9D94-070C-4B1C-9764-452E81C745B5}" srcOrd="6" destOrd="0" presId="urn:microsoft.com/office/officeart/2005/8/layout/pyramid2"/>
    <dgm:cxn modelId="{A03BC66D-5B4F-4151-858C-FCE41F9FD6A1}" type="presParOf" srcId="{16CAA9C1-8B73-4F3E-8425-FC738F711193}" destId="{9777E0EB-B849-404D-9181-2CC71EDD7400}" srcOrd="7" destOrd="0" presId="urn:microsoft.com/office/officeart/2005/8/layout/pyramid2"/>
    <dgm:cxn modelId="{D1B5B5A0-EE05-4990-8AA2-9C340189A8F7}" type="presParOf" srcId="{16CAA9C1-8B73-4F3E-8425-FC738F711193}" destId="{82FBD14F-1BC0-4CCE-9E2C-5EF756FD640F}" srcOrd="8" destOrd="0" presId="urn:microsoft.com/office/officeart/2005/8/layout/pyramid2"/>
    <dgm:cxn modelId="{5D10EB69-8969-40BB-907D-FFAA1B1FC8E3}" type="presParOf" srcId="{16CAA9C1-8B73-4F3E-8425-FC738F711193}" destId="{04C58FF2-2069-4E85-BC83-66DFB2C40B81}" srcOrd="9" destOrd="0" presId="urn:microsoft.com/office/officeart/2005/8/layout/pyramid2"/>
    <dgm:cxn modelId="{06543145-461C-4B2A-A1FB-32042D3FFB13}" type="presParOf" srcId="{16CAA9C1-8B73-4F3E-8425-FC738F711193}" destId="{FDDA8654-82A3-4C5B-A467-F5B52D2B1F06}" srcOrd="10" destOrd="0" presId="urn:microsoft.com/office/officeart/2005/8/layout/pyramid2"/>
    <dgm:cxn modelId="{BBAC508D-4E46-430B-A3F6-F46F88DF7842}" type="presParOf" srcId="{16CAA9C1-8B73-4F3E-8425-FC738F711193}" destId="{3A76949B-67B9-41BE-A369-07C72E0E9B52}" srcOrd="11" destOrd="0" presId="urn:microsoft.com/office/officeart/2005/8/layout/pyramid2"/>
    <dgm:cxn modelId="{B734EE6B-22FA-4E38-8F33-118E3CB89F8A}" type="presParOf" srcId="{16CAA9C1-8B73-4F3E-8425-FC738F711193}" destId="{CA4DDF7D-8289-4D37-843A-472077A84D94}" srcOrd="12" destOrd="0" presId="urn:microsoft.com/office/officeart/2005/8/layout/pyramid2"/>
    <dgm:cxn modelId="{BC08A176-5DFB-4CCA-AC69-073760378443}" type="presParOf" srcId="{16CAA9C1-8B73-4F3E-8425-FC738F711193}" destId="{1C0959E7-3961-4B4E-9394-31D46D1DC753}" srcOrd="13" destOrd="0" presId="urn:microsoft.com/office/officeart/2005/8/layout/pyramid2"/>
    <dgm:cxn modelId="{CD79D183-DC62-4614-850C-566A9DBAF40A}" type="presParOf" srcId="{16CAA9C1-8B73-4F3E-8425-FC738F711193}" destId="{7FA3B761-428F-4C1A-8767-F2092A79A864}" srcOrd="14" destOrd="0" presId="urn:microsoft.com/office/officeart/2005/8/layout/pyramid2"/>
    <dgm:cxn modelId="{3E60CE01-0BCA-4F7A-AF8A-4EFD428F7355}" type="presParOf" srcId="{16CAA9C1-8B73-4F3E-8425-FC738F711193}" destId="{BA11E80E-D0D7-417E-9140-ECB2078577A5}" srcOrd="15" destOrd="0" presId="urn:microsoft.com/office/officeart/2005/8/layout/pyramid2"/>
    <dgm:cxn modelId="{8D7938FF-2525-411C-AFEC-C05FB401E88E}" type="presParOf" srcId="{16CAA9C1-8B73-4F3E-8425-FC738F711193}" destId="{F11E53FF-DE1C-45EA-B732-45E149209CFF}" srcOrd="16" destOrd="0" presId="urn:microsoft.com/office/officeart/2005/8/layout/pyramid2"/>
    <dgm:cxn modelId="{8F7BFC87-26E3-470D-9B2C-1B3B3EB30308}" type="presParOf" srcId="{16CAA9C1-8B73-4F3E-8425-FC738F711193}" destId="{12AED9BE-CFC2-40D4-B2D0-ECBA45D4E52F}" srcOrd="17" destOrd="0" presId="urn:microsoft.com/office/officeart/2005/8/layout/pyramid2"/>
    <dgm:cxn modelId="{5333EFA7-EBDD-46FD-9731-8A163B84D508}" type="presParOf" srcId="{16CAA9C1-8B73-4F3E-8425-FC738F711193}" destId="{DEBF66DF-5AA1-4998-8DB7-C60549F57F8D}" srcOrd="18" destOrd="0" presId="urn:microsoft.com/office/officeart/2005/8/layout/pyramid2"/>
    <dgm:cxn modelId="{F60DE36D-9FDD-4A22-9041-44BF6C233393}" type="presParOf" srcId="{16CAA9C1-8B73-4F3E-8425-FC738F711193}" destId="{C71C018A-60DE-4D5B-ABFE-CBD9CE9F491D}" srcOrd="19" destOrd="0" presId="urn:microsoft.com/office/officeart/2005/8/layout/pyramid2"/>
    <dgm:cxn modelId="{62EB117E-E7CC-49C5-B401-1D84C9F2B74F}" type="presParOf" srcId="{16CAA9C1-8B73-4F3E-8425-FC738F711193}" destId="{ECEAAFE9-1112-4C0F-B3BE-326B7F9BF8A7}" srcOrd="20" destOrd="0" presId="urn:microsoft.com/office/officeart/2005/8/layout/pyramid2"/>
    <dgm:cxn modelId="{CAB1EF8D-D578-490F-9E0F-990E15101D75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E09E80CB-3FD7-4D5C-8E82-230E9D0549F3}" type="presOf" srcId="{269F4270-A40F-4429-9A0E-04280E644AD6}" destId="{C13F9D94-070C-4B1C-9764-452E81C745B5}" srcOrd="0" destOrd="0" presId="urn:microsoft.com/office/officeart/2005/8/layout/pyramid2"/>
    <dgm:cxn modelId="{4DAA4011-963B-4E65-A58B-CC57D3D154BA}" type="presOf" srcId="{67C9D327-E5A2-42F8-B459-861228ABAEDA}" destId="{F9B2A56D-B0CC-444F-B9BC-7A5FAA94FEEE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270041CB-7A3E-4586-97B7-61DCA5F13DC3}" type="presOf" srcId="{DC8A447C-4FDB-49AF-9CEF-F945DE823FD8}" destId="{82FBD14F-1BC0-4CCE-9E2C-5EF756FD640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E87264A6-9E91-4949-84F8-95FB5BAA6830}" type="presOf" srcId="{614B6B81-045A-487F-B6CC-C58E7251D349}" destId="{9E9061A6-8229-4C6B-B725-12C82A0C8172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A57BE078-8119-4019-9824-2F587A9D146D}" type="presOf" srcId="{9FCC4AC5-A9D5-4C50-89AF-46F9221948B9}" destId="{7FA3B761-428F-4C1A-8767-F2092A79A864}" srcOrd="0" destOrd="0" presId="urn:microsoft.com/office/officeart/2005/8/layout/pyramid2"/>
    <dgm:cxn modelId="{F1509923-CFF8-4321-BF15-9D9A598801FC}" type="presOf" srcId="{CD4B56EF-3700-4239-8D5A-66F7E6ABF5FB}" destId="{FDDA8654-82A3-4C5B-A467-F5B52D2B1F06}" srcOrd="0" destOrd="0" presId="urn:microsoft.com/office/officeart/2005/8/layout/pyramid2"/>
    <dgm:cxn modelId="{09928635-EFC0-49EC-83B0-AB3303BD5531}" type="presOf" srcId="{72D029D3-C618-42A6-B848-C07BF9B42457}" destId="{ECEAAFE9-1112-4C0F-B3BE-326B7F9BF8A7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45C2F831-F1DD-4ABD-94AC-D35A04056E64}" type="presOf" srcId="{D723600C-8A4C-43C9-9FD2-74825E273362}" destId="{DEBF66DF-5AA1-4998-8DB7-C60549F57F8D}" srcOrd="0" destOrd="0" presId="urn:microsoft.com/office/officeart/2005/8/layout/pyramid2"/>
    <dgm:cxn modelId="{86A45220-534C-4922-824C-D2E1903A4F59}" type="presOf" srcId="{BB276D26-10FE-42A8-B639-1E49B604136B}" destId="{CA4DDF7D-8289-4D37-843A-472077A84D94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E1440392-BD8C-432F-B382-E284BE007B3D}" type="presOf" srcId="{B6176BC1-F938-4DBC-8C3D-3E9E4082176C}" destId="{130278D8-D02B-491F-BD09-FEA85F98515B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F0BB25F2-4673-4EC1-B112-9100CF9118E3}" type="presOf" srcId="{A316CA99-DD04-49B1-BBB2-8D6314FD7E85}" destId="{CE5FCBBB-4E91-4921-BE54-FC924762623B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578CC1DA-7BE8-4A16-ABE7-74BA265438A4}" type="presOf" srcId="{0846366B-C013-4045-9055-1375FF12905E}" destId="{F11E53FF-DE1C-45EA-B732-45E149209CFF}" srcOrd="0" destOrd="0" presId="urn:microsoft.com/office/officeart/2005/8/layout/pyramid2"/>
    <dgm:cxn modelId="{D713191B-5BEF-48D3-A649-621B4AB22C52}" type="presParOf" srcId="{F9B2A56D-B0CC-444F-B9BC-7A5FAA94FEEE}" destId="{CBF10EBD-4805-49DD-BE42-652125DF37D4}" srcOrd="0" destOrd="0" presId="urn:microsoft.com/office/officeart/2005/8/layout/pyramid2"/>
    <dgm:cxn modelId="{73C37B38-923A-4BA4-807C-A812A3A3633D}" type="presParOf" srcId="{F9B2A56D-B0CC-444F-B9BC-7A5FAA94FEEE}" destId="{16CAA9C1-8B73-4F3E-8425-FC738F711193}" srcOrd="1" destOrd="0" presId="urn:microsoft.com/office/officeart/2005/8/layout/pyramid2"/>
    <dgm:cxn modelId="{349B8D47-9402-4072-827B-24FCF33CDE2D}" type="presParOf" srcId="{16CAA9C1-8B73-4F3E-8425-FC738F711193}" destId="{9E9061A6-8229-4C6B-B725-12C82A0C8172}" srcOrd="0" destOrd="0" presId="urn:microsoft.com/office/officeart/2005/8/layout/pyramid2"/>
    <dgm:cxn modelId="{F4295958-CEDC-4700-9848-2B41CD4E05FE}" type="presParOf" srcId="{16CAA9C1-8B73-4F3E-8425-FC738F711193}" destId="{6F81CD5C-CEE1-41A2-ABD3-D55B78AA0DCF}" srcOrd="1" destOrd="0" presId="urn:microsoft.com/office/officeart/2005/8/layout/pyramid2"/>
    <dgm:cxn modelId="{1A0F3E2B-9A4C-4C36-AA2B-2EE6A6FC0E51}" type="presParOf" srcId="{16CAA9C1-8B73-4F3E-8425-FC738F711193}" destId="{CE5FCBBB-4E91-4921-BE54-FC924762623B}" srcOrd="2" destOrd="0" presId="urn:microsoft.com/office/officeart/2005/8/layout/pyramid2"/>
    <dgm:cxn modelId="{8DE8384B-6744-45EE-8D7F-191B1C9B94CA}" type="presParOf" srcId="{16CAA9C1-8B73-4F3E-8425-FC738F711193}" destId="{A4B24A01-38C5-43FB-AE5C-AC15EE411525}" srcOrd="3" destOrd="0" presId="urn:microsoft.com/office/officeart/2005/8/layout/pyramid2"/>
    <dgm:cxn modelId="{3F064616-CA00-483D-8C4B-5345163994A6}" type="presParOf" srcId="{16CAA9C1-8B73-4F3E-8425-FC738F711193}" destId="{130278D8-D02B-491F-BD09-FEA85F98515B}" srcOrd="4" destOrd="0" presId="urn:microsoft.com/office/officeart/2005/8/layout/pyramid2"/>
    <dgm:cxn modelId="{C2D7AB16-B85E-4DEA-96FE-B06FC4826908}" type="presParOf" srcId="{16CAA9C1-8B73-4F3E-8425-FC738F711193}" destId="{01AFD58B-07B6-4E87-9CE9-9882CE1F0EFD}" srcOrd="5" destOrd="0" presId="urn:microsoft.com/office/officeart/2005/8/layout/pyramid2"/>
    <dgm:cxn modelId="{9162F197-A8B5-486F-81F7-5B9468E58D51}" type="presParOf" srcId="{16CAA9C1-8B73-4F3E-8425-FC738F711193}" destId="{C13F9D94-070C-4B1C-9764-452E81C745B5}" srcOrd="6" destOrd="0" presId="urn:microsoft.com/office/officeart/2005/8/layout/pyramid2"/>
    <dgm:cxn modelId="{1F6E4DB6-194B-494E-90EB-3A113D19DEB5}" type="presParOf" srcId="{16CAA9C1-8B73-4F3E-8425-FC738F711193}" destId="{9777E0EB-B849-404D-9181-2CC71EDD7400}" srcOrd="7" destOrd="0" presId="urn:microsoft.com/office/officeart/2005/8/layout/pyramid2"/>
    <dgm:cxn modelId="{B03BA1E3-1452-4B89-BFE1-5C8AD63D54B6}" type="presParOf" srcId="{16CAA9C1-8B73-4F3E-8425-FC738F711193}" destId="{82FBD14F-1BC0-4CCE-9E2C-5EF756FD640F}" srcOrd="8" destOrd="0" presId="urn:microsoft.com/office/officeart/2005/8/layout/pyramid2"/>
    <dgm:cxn modelId="{CB671B3C-00CF-48CF-8E2C-ADD4689FABAF}" type="presParOf" srcId="{16CAA9C1-8B73-4F3E-8425-FC738F711193}" destId="{04C58FF2-2069-4E85-BC83-66DFB2C40B81}" srcOrd="9" destOrd="0" presId="urn:microsoft.com/office/officeart/2005/8/layout/pyramid2"/>
    <dgm:cxn modelId="{5FFF5C2E-A021-4F5D-AC3E-43CE22B07E70}" type="presParOf" srcId="{16CAA9C1-8B73-4F3E-8425-FC738F711193}" destId="{FDDA8654-82A3-4C5B-A467-F5B52D2B1F06}" srcOrd="10" destOrd="0" presId="urn:microsoft.com/office/officeart/2005/8/layout/pyramid2"/>
    <dgm:cxn modelId="{F2628342-3409-45AD-9CE3-92B5F03ED7FB}" type="presParOf" srcId="{16CAA9C1-8B73-4F3E-8425-FC738F711193}" destId="{3A76949B-67B9-41BE-A369-07C72E0E9B52}" srcOrd="11" destOrd="0" presId="urn:microsoft.com/office/officeart/2005/8/layout/pyramid2"/>
    <dgm:cxn modelId="{75D217D3-1FB9-4EA9-8C8A-7E0C9AED7D9C}" type="presParOf" srcId="{16CAA9C1-8B73-4F3E-8425-FC738F711193}" destId="{CA4DDF7D-8289-4D37-843A-472077A84D94}" srcOrd="12" destOrd="0" presId="urn:microsoft.com/office/officeart/2005/8/layout/pyramid2"/>
    <dgm:cxn modelId="{6ABEFB5C-9196-4356-90AB-3A73095DAA45}" type="presParOf" srcId="{16CAA9C1-8B73-4F3E-8425-FC738F711193}" destId="{1C0959E7-3961-4B4E-9394-31D46D1DC753}" srcOrd="13" destOrd="0" presId="urn:microsoft.com/office/officeart/2005/8/layout/pyramid2"/>
    <dgm:cxn modelId="{0BE85464-B162-469B-BF79-049729DD9954}" type="presParOf" srcId="{16CAA9C1-8B73-4F3E-8425-FC738F711193}" destId="{7FA3B761-428F-4C1A-8767-F2092A79A864}" srcOrd="14" destOrd="0" presId="urn:microsoft.com/office/officeart/2005/8/layout/pyramid2"/>
    <dgm:cxn modelId="{AA5ADE44-175B-468B-9893-562434A1251E}" type="presParOf" srcId="{16CAA9C1-8B73-4F3E-8425-FC738F711193}" destId="{BA11E80E-D0D7-417E-9140-ECB2078577A5}" srcOrd="15" destOrd="0" presId="urn:microsoft.com/office/officeart/2005/8/layout/pyramid2"/>
    <dgm:cxn modelId="{F9FEE36E-22DF-450F-987B-97F6A114C375}" type="presParOf" srcId="{16CAA9C1-8B73-4F3E-8425-FC738F711193}" destId="{F11E53FF-DE1C-45EA-B732-45E149209CFF}" srcOrd="16" destOrd="0" presId="urn:microsoft.com/office/officeart/2005/8/layout/pyramid2"/>
    <dgm:cxn modelId="{7F89EFC7-ED1E-41FD-A5C7-603B6130C4BF}" type="presParOf" srcId="{16CAA9C1-8B73-4F3E-8425-FC738F711193}" destId="{12AED9BE-CFC2-40D4-B2D0-ECBA45D4E52F}" srcOrd="17" destOrd="0" presId="urn:microsoft.com/office/officeart/2005/8/layout/pyramid2"/>
    <dgm:cxn modelId="{0ADB5080-A692-4D46-AF16-C4C19212ABE5}" type="presParOf" srcId="{16CAA9C1-8B73-4F3E-8425-FC738F711193}" destId="{DEBF66DF-5AA1-4998-8DB7-C60549F57F8D}" srcOrd="18" destOrd="0" presId="urn:microsoft.com/office/officeart/2005/8/layout/pyramid2"/>
    <dgm:cxn modelId="{1CA9430B-237D-47DB-8B0C-24CAC6A4E7DC}" type="presParOf" srcId="{16CAA9C1-8B73-4F3E-8425-FC738F711193}" destId="{C71C018A-60DE-4D5B-ABFE-CBD9CE9F491D}" srcOrd="19" destOrd="0" presId="urn:microsoft.com/office/officeart/2005/8/layout/pyramid2"/>
    <dgm:cxn modelId="{4B6994E7-3FDB-4DCC-B32E-0BB7EEA54863}" type="presParOf" srcId="{16CAA9C1-8B73-4F3E-8425-FC738F711193}" destId="{ECEAAFE9-1112-4C0F-B3BE-326B7F9BF8A7}" srcOrd="20" destOrd="0" presId="urn:microsoft.com/office/officeart/2005/8/layout/pyramid2"/>
    <dgm:cxn modelId="{C796D6CF-D5FC-42C1-BD14-6895B4AAFB48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36DA55A8-D970-4D05-AD7E-4B0B25D3708C}" type="presOf" srcId="{0846366B-C013-4045-9055-1375FF12905E}" destId="{F11E53FF-DE1C-45EA-B732-45E149209CFF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01BA7F79-28ED-4A07-ADA1-E4F3829D3E01}" type="presOf" srcId="{614B6B81-045A-487F-B6CC-C58E7251D349}" destId="{9E9061A6-8229-4C6B-B725-12C82A0C8172}" srcOrd="0" destOrd="0" presId="urn:microsoft.com/office/officeart/2005/8/layout/pyramid2"/>
    <dgm:cxn modelId="{0137144A-C4AA-4053-ADEA-32915E1A4325}" type="presOf" srcId="{DC8A447C-4FDB-49AF-9CEF-F945DE823FD8}" destId="{82FBD14F-1BC0-4CCE-9E2C-5EF756FD640F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0D98DC04-793E-4367-A81C-C8CCCADD97CB}" type="presOf" srcId="{67C9D327-E5A2-42F8-B459-861228ABAEDA}" destId="{F9B2A56D-B0CC-444F-B9BC-7A5FAA94FEEE}" srcOrd="0" destOrd="0" presId="urn:microsoft.com/office/officeart/2005/8/layout/pyramid2"/>
    <dgm:cxn modelId="{9FE5CAF4-D771-4123-9767-ED77D912E8CA}" type="presOf" srcId="{72D029D3-C618-42A6-B848-C07BF9B42457}" destId="{ECEAAFE9-1112-4C0F-B3BE-326B7F9BF8A7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6670A17F-E256-4588-A5F9-418E87C1774F}" type="presOf" srcId="{A316CA99-DD04-49B1-BBB2-8D6314FD7E85}" destId="{CE5FCBBB-4E91-4921-BE54-FC924762623B}" srcOrd="0" destOrd="0" presId="urn:microsoft.com/office/officeart/2005/8/layout/pyramid2"/>
    <dgm:cxn modelId="{6F35A0FE-098D-4AB5-AA0D-8452D1DFB73D}" type="presOf" srcId="{269F4270-A40F-4429-9A0E-04280E644AD6}" destId="{C13F9D94-070C-4B1C-9764-452E81C745B5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B6022BC2-0516-47E7-9E8C-EDB794B511A2}" type="presOf" srcId="{BB276D26-10FE-42A8-B639-1E49B604136B}" destId="{CA4DDF7D-8289-4D37-843A-472077A84D94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083087EA-202B-4F99-A9FE-75F8E3E60C0C}" type="presOf" srcId="{9FCC4AC5-A9D5-4C50-89AF-46F9221948B9}" destId="{7FA3B761-428F-4C1A-8767-F2092A79A864}" srcOrd="0" destOrd="0" presId="urn:microsoft.com/office/officeart/2005/8/layout/pyramid2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9AA0BB86-FC50-4809-BB8B-271A3E8048FC}" type="presOf" srcId="{CD4B56EF-3700-4239-8D5A-66F7E6ABF5FB}" destId="{FDDA8654-82A3-4C5B-A467-F5B52D2B1F06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D1A23130-033B-4A5E-9A60-05899BC1D1E3}" type="presOf" srcId="{D723600C-8A4C-43C9-9FD2-74825E273362}" destId="{DEBF66DF-5AA1-4998-8DB7-C60549F57F8D}" srcOrd="0" destOrd="0" presId="urn:microsoft.com/office/officeart/2005/8/layout/pyramid2"/>
    <dgm:cxn modelId="{771EC09E-F9EF-4A9E-BFAD-80A93618E875}" type="presOf" srcId="{B6176BC1-F938-4DBC-8C3D-3E9E4082176C}" destId="{130278D8-D02B-491F-BD09-FEA85F98515B}" srcOrd="0" destOrd="0" presId="urn:microsoft.com/office/officeart/2005/8/layout/pyramid2"/>
    <dgm:cxn modelId="{C1B6C876-CC66-4A79-A677-1F90E095376C}" type="presParOf" srcId="{F9B2A56D-B0CC-444F-B9BC-7A5FAA94FEEE}" destId="{CBF10EBD-4805-49DD-BE42-652125DF37D4}" srcOrd="0" destOrd="0" presId="urn:microsoft.com/office/officeart/2005/8/layout/pyramid2"/>
    <dgm:cxn modelId="{7BA0B68A-50B1-46C5-884B-0A17B56167ED}" type="presParOf" srcId="{F9B2A56D-B0CC-444F-B9BC-7A5FAA94FEEE}" destId="{16CAA9C1-8B73-4F3E-8425-FC738F711193}" srcOrd="1" destOrd="0" presId="urn:microsoft.com/office/officeart/2005/8/layout/pyramid2"/>
    <dgm:cxn modelId="{42673990-58C6-4AD1-A94F-B9A1B1B95186}" type="presParOf" srcId="{16CAA9C1-8B73-4F3E-8425-FC738F711193}" destId="{9E9061A6-8229-4C6B-B725-12C82A0C8172}" srcOrd="0" destOrd="0" presId="urn:microsoft.com/office/officeart/2005/8/layout/pyramid2"/>
    <dgm:cxn modelId="{D6146922-68A0-4EDD-9A6D-B8AE4ADD066A}" type="presParOf" srcId="{16CAA9C1-8B73-4F3E-8425-FC738F711193}" destId="{6F81CD5C-CEE1-41A2-ABD3-D55B78AA0DCF}" srcOrd="1" destOrd="0" presId="urn:microsoft.com/office/officeart/2005/8/layout/pyramid2"/>
    <dgm:cxn modelId="{5EEFDB3E-0F28-49DE-BCB0-6026C8BC5799}" type="presParOf" srcId="{16CAA9C1-8B73-4F3E-8425-FC738F711193}" destId="{CE5FCBBB-4E91-4921-BE54-FC924762623B}" srcOrd="2" destOrd="0" presId="urn:microsoft.com/office/officeart/2005/8/layout/pyramid2"/>
    <dgm:cxn modelId="{2207D798-D13B-49C8-B5F0-C585C62F1C0E}" type="presParOf" srcId="{16CAA9C1-8B73-4F3E-8425-FC738F711193}" destId="{A4B24A01-38C5-43FB-AE5C-AC15EE411525}" srcOrd="3" destOrd="0" presId="urn:microsoft.com/office/officeart/2005/8/layout/pyramid2"/>
    <dgm:cxn modelId="{087C137F-870F-4B8E-A9C3-79423542032A}" type="presParOf" srcId="{16CAA9C1-8B73-4F3E-8425-FC738F711193}" destId="{130278D8-D02B-491F-BD09-FEA85F98515B}" srcOrd="4" destOrd="0" presId="urn:microsoft.com/office/officeart/2005/8/layout/pyramid2"/>
    <dgm:cxn modelId="{6296BA8C-F078-41AF-9D8D-1ADCE50F3A6E}" type="presParOf" srcId="{16CAA9C1-8B73-4F3E-8425-FC738F711193}" destId="{01AFD58B-07B6-4E87-9CE9-9882CE1F0EFD}" srcOrd="5" destOrd="0" presId="urn:microsoft.com/office/officeart/2005/8/layout/pyramid2"/>
    <dgm:cxn modelId="{5C64A2B2-F6BC-44B3-AECF-707675FF5C7C}" type="presParOf" srcId="{16CAA9C1-8B73-4F3E-8425-FC738F711193}" destId="{C13F9D94-070C-4B1C-9764-452E81C745B5}" srcOrd="6" destOrd="0" presId="urn:microsoft.com/office/officeart/2005/8/layout/pyramid2"/>
    <dgm:cxn modelId="{2C56E180-679F-4812-88A3-C2CEB2035498}" type="presParOf" srcId="{16CAA9C1-8B73-4F3E-8425-FC738F711193}" destId="{9777E0EB-B849-404D-9181-2CC71EDD7400}" srcOrd="7" destOrd="0" presId="urn:microsoft.com/office/officeart/2005/8/layout/pyramid2"/>
    <dgm:cxn modelId="{C6E3998D-D1D4-4408-8A8B-78815C2C74AA}" type="presParOf" srcId="{16CAA9C1-8B73-4F3E-8425-FC738F711193}" destId="{82FBD14F-1BC0-4CCE-9E2C-5EF756FD640F}" srcOrd="8" destOrd="0" presId="urn:microsoft.com/office/officeart/2005/8/layout/pyramid2"/>
    <dgm:cxn modelId="{28A332C1-4681-4067-BE0E-236C9F14B7B4}" type="presParOf" srcId="{16CAA9C1-8B73-4F3E-8425-FC738F711193}" destId="{04C58FF2-2069-4E85-BC83-66DFB2C40B81}" srcOrd="9" destOrd="0" presId="urn:microsoft.com/office/officeart/2005/8/layout/pyramid2"/>
    <dgm:cxn modelId="{FBE56E7C-45D7-4765-9B51-6097E75E741F}" type="presParOf" srcId="{16CAA9C1-8B73-4F3E-8425-FC738F711193}" destId="{FDDA8654-82A3-4C5B-A467-F5B52D2B1F06}" srcOrd="10" destOrd="0" presId="urn:microsoft.com/office/officeart/2005/8/layout/pyramid2"/>
    <dgm:cxn modelId="{82A6F14B-744C-4CD1-9E07-6DC95CC4BE35}" type="presParOf" srcId="{16CAA9C1-8B73-4F3E-8425-FC738F711193}" destId="{3A76949B-67B9-41BE-A369-07C72E0E9B52}" srcOrd="11" destOrd="0" presId="urn:microsoft.com/office/officeart/2005/8/layout/pyramid2"/>
    <dgm:cxn modelId="{8FA0DA50-C1C0-436B-9E35-B407E9B678ED}" type="presParOf" srcId="{16CAA9C1-8B73-4F3E-8425-FC738F711193}" destId="{CA4DDF7D-8289-4D37-843A-472077A84D94}" srcOrd="12" destOrd="0" presId="urn:microsoft.com/office/officeart/2005/8/layout/pyramid2"/>
    <dgm:cxn modelId="{582BF287-A396-4961-BA1E-26FD4AD3CBB6}" type="presParOf" srcId="{16CAA9C1-8B73-4F3E-8425-FC738F711193}" destId="{1C0959E7-3961-4B4E-9394-31D46D1DC753}" srcOrd="13" destOrd="0" presId="urn:microsoft.com/office/officeart/2005/8/layout/pyramid2"/>
    <dgm:cxn modelId="{027EF2F3-843E-44F7-A1B0-22BDAC988B6A}" type="presParOf" srcId="{16CAA9C1-8B73-4F3E-8425-FC738F711193}" destId="{7FA3B761-428F-4C1A-8767-F2092A79A864}" srcOrd="14" destOrd="0" presId="urn:microsoft.com/office/officeart/2005/8/layout/pyramid2"/>
    <dgm:cxn modelId="{BA560063-F89F-4C03-A8C6-322A7E0D78DE}" type="presParOf" srcId="{16CAA9C1-8B73-4F3E-8425-FC738F711193}" destId="{BA11E80E-D0D7-417E-9140-ECB2078577A5}" srcOrd="15" destOrd="0" presId="urn:microsoft.com/office/officeart/2005/8/layout/pyramid2"/>
    <dgm:cxn modelId="{6A7FEE9F-ACAA-4D40-9D25-C939738918DE}" type="presParOf" srcId="{16CAA9C1-8B73-4F3E-8425-FC738F711193}" destId="{F11E53FF-DE1C-45EA-B732-45E149209CFF}" srcOrd="16" destOrd="0" presId="urn:microsoft.com/office/officeart/2005/8/layout/pyramid2"/>
    <dgm:cxn modelId="{E91A3BE8-82BE-4F5C-98E8-753B44D8DEAE}" type="presParOf" srcId="{16CAA9C1-8B73-4F3E-8425-FC738F711193}" destId="{12AED9BE-CFC2-40D4-B2D0-ECBA45D4E52F}" srcOrd="17" destOrd="0" presId="urn:microsoft.com/office/officeart/2005/8/layout/pyramid2"/>
    <dgm:cxn modelId="{044EFB70-37E7-4A75-83C4-5A6F3F2D91CE}" type="presParOf" srcId="{16CAA9C1-8B73-4F3E-8425-FC738F711193}" destId="{DEBF66DF-5AA1-4998-8DB7-C60549F57F8D}" srcOrd="18" destOrd="0" presId="urn:microsoft.com/office/officeart/2005/8/layout/pyramid2"/>
    <dgm:cxn modelId="{9CCB0C1D-6855-4A5E-BB43-5A1AD8A3FB88}" type="presParOf" srcId="{16CAA9C1-8B73-4F3E-8425-FC738F711193}" destId="{C71C018A-60DE-4D5B-ABFE-CBD9CE9F491D}" srcOrd="19" destOrd="0" presId="urn:microsoft.com/office/officeart/2005/8/layout/pyramid2"/>
    <dgm:cxn modelId="{EB337216-ACE7-4259-BA6B-66886FD9442F}" type="presParOf" srcId="{16CAA9C1-8B73-4F3E-8425-FC738F711193}" destId="{ECEAAFE9-1112-4C0F-B3BE-326B7F9BF8A7}" srcOrd="20" destOrd="0" presId="urn:microsoft.com/office/officeart/2005/8/layout/pyramid2"/>
    <dgm:cxn modelId="{78D8388A-C935-4CE2-9AFC-96E38EA78869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544DF277-2F06-46B9-985F-69D220C99E30}" type="presOf" srcId="{72D029D3-C618-42A6-B848-C07BF9B42457}" destId="{ECEAAFE9-1112-4C0F-B3BE-326B7F9BF8A7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10756A5E-46DC-49E7-A2FC-356C4F07D404}" type="presOf" srcId="{0846366B-C013-4045-9055-1375FF12905E}" destId="{F11E53FF-DE1C-45EA-B732-45E149209CFF}" srcOrd="0" destOrd="0" presId="urn:microsoft.com/office/officeart/2005/8/layout/pyramid2"/>
    <dgm:cxn modelId="{4112CE8A-7E9A-4A73-A7B8-985677C612FD}" type="presOf" srcId="{9FCC4AC5-A9D5-4C50-89AF-46F9221948B9}" destId="{7FA3B761-428F-4C1A-8767-F2092A79A86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E96AF65E-30C8-478B-A07A-74C0582CC08B}" type="presOf" srcId="{269F4270-A40F-4429-9A0E-04280E644AD6}" destId="{C13F9D94-070C-4B1C-9764-452E81C745B5}" srcOrd="0" destOrd="0" presId="urn:microsoft.com/office/officeart/2005/8/layout/pyramid2"/>
    <dgm:cxn modelId="{A37A2B36-2460-4A59-AAD4-5DA4EE7861C1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27A53D5B-826C-4EAE-83E4-B0F438E7D459}" type="presOf" srcId="{DC8A447C-4FDB-49AF-9CEF-F945DE823FD8}" destId="{82FBD14F-1BC0-4CCE-9E2C-5EF756FD640F}" srcOrd="0" destOrd="0" presId="urn:microsoft.com/office/officeart/2005/8/layout/pyramid2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A9A688AA-4F7C-4A27-B99B-ABCAB7435043}" type="presOf" srcId="{A316CA99-DD04-49B1-BBB2-8D6314FD7E85}" destId="{CE5FCBBB-4E91-4921-BE54-FC924762623B}" srcOrd="0" destOrd="0" presId="urn:microsoft.com/office/officeart/2005/8/layout/pyramid2"/>
    <dgm:cxn modelId="{AC225EFD-C72A-4F3F-BFD1-39A19F589AE7}" type="presOf" srcId="{67C9D327-E5A2-42F8-B459-861228ABAEDA}" destId="{F9B2A56D-B0CC-444F-B9BC-7A5FAA94FEEE}" srcOrd="0" destOrd="0" presId="urn:microsoft.com/office/officeart/2005/8/layout/pyramid2"/>
    <dgm:cxn modelId="{8D197685-D9A5-4428-A4C8-F5546B5B4316}" type="presOf" srcId="{D723600C-8A4C-43C9-9FD2-74825E273362}" destId="{DEBF66DF-5AA1-4998-8DB7-C60549F57F8D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01F5E8AA-5584-4C62-AFF9-1B7FD398D482}" type="presOf" srcId="{CD4B56EF-3700-4239-8D5A-66F7E6ABF5FB}" destId="{FDDA8654-82A3-4C5B-A467-F5B52D2B1F06}" srcOrd="0" destOrd="0" presId="urn:microsoft.com/office/officeart/2005/8/layout/pyramid2"/>
    <dgm:cxn modelId="{BBCDB224-58D8-4AC0-AFC3-A1D50D459675}" type="presOf" srcId="{BB276D26-10FE-42A8-B639-1E49B604136B}" destId="{CA4DDF7D-8289-4D37-843A-472077A84D94}" srcOrd="0" destOrd="0" presId="urn:microsoft.com/office/officeart/2005/8/layout/pyramid2"/>
    <dgm:cxn modelId="{DD6C8D99-0164-4974-BA80-B14EAE97A85E}" type="presOf" srcId="{B6176BC1-F938-4DBC-8C3D-3E9E4082176C}" destId="{130278D8-D02B-491F-BD09-FEA85F98515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3345FEC7-3A9E-4DFA-8DC8-CCDF047EC9DA}" type="presParOf" srcId="{F9B2A56D-B0CC-444F-B9BC-7A5FAA94FEEE}" destId="{CBF10EBD-4805-49DD-BE42-652125DF37D4}" srcOrd="0" destOrd="0" presId="urn:microsoft.com/office/officeart/2005/8/layout/pyramid2"/>
    <dgm:cxn modelId="{7D03F7B2-CA6B-432A-877F-3CFC8FF861D4}" type="presParOf" srcId="{F9B2A56D-B0CC-444F-B9BC-7A5FAA94FEEE}" destId="{16CAA9C1-8B73-4F3E-8425-FC738F711193}" srcOrd="1" destOrd="0" presId="urn:microsoft.com/office/officeart/2005/8/layout/pyramid2"/>
    <dgm:cxn modelId="{14F387F7-0EF4-4FC6-8478-F73D6A22C819}" type="presParOf" srcId="{16CAA9C1-8B73-4F3E-8425-FC738F711193}" destId="{9E9061A6-8229-4C6B-B725-12C82A0C8172}" srcOrd="0" destOrd="0" presId="urn:microsoft.com/office/officeart/2005/8/layout/pyramid2"/>
    <dgm:cxn modelId="{DB05303B-D266-494E-B596-64107D154263}" type="presParOf" srcId="{16CAA9C1-8B73-4F3E-8425-FC738F711193}" destId="{6F81CD5C-CEE1-41A2-ABD3-D55B78AA0DCF}" srcOrd="1" destOrd="0" presId="urn:microsoft.com/office/officeart/2005/8/layout/pyramid2"/>
    <dgm:cxn modelId="{440AA68B-9E7A-41C4-B949-9B7AAB61D644}" type="presParOf" srcId="{16CAA9C1-8B73-4F3E-8425-FC738F711193}" destId="{CE5FCBBB-4E91-4921-BE54-FC924762623B}" srcOrd="2" destOrd="0" presId="urn:microsoft.com/office/officeart/2005/8/layout/pyramid2"/>
    <dgm:cxn modelId="{7B6FEE40-93E7-4587-A99D-A11B8E5C3946}" type="presParOf" srcId="{16CAA9C1-8B73-4F3E-8425-FC738F711193}" destId="{A4B24A01-38C5-43FB-AE5C-AC15EE411525}" srcOrd="3" destOrd="0" presId="urn:microsoft.com/office/officeart/2005/8/layout/pyramid2"/>
    <dgm:cxn modelId="{B7BBAD16-0C67-4C21-BEE0-28BA7D4DCF31}" type="presParOf" srcId="{16CAA9C1-8B73-4F3E-8425-FC738F711193}" destId="{130278D8-D02B-491F-BD09-FEA85F98515B}" srcOrd="4" destOrd="0" presId="urn:microsoft.com/office/officeart/2005/8/layout/pyramid2"/>
    <dgm:cxn modelId="{9471075B-372C-4817-A1F7-7D35B6AC43DD}" type="presParOf" srcId="{16CAA9C1-8B73-4F3E-8425-FC738F711193}" destId="{01AFD58B-07B6-4E87-9CE9-9882CE1F0EFD}" srcOrd="5" destOrd="0" presId="urn:microsoft.com/office/officeart/2005/8/layout/pyramid2"/>
    <dgm:cxn modelId="{471CF5B0-0206-4CED-BCB5-CB78362E22ED}" type="presParOf" srcId="{16CAA9C1-8B73-4F3E-8425-FC738F711193}" destId="{C13F9D94-070C-4B1C-9764-452E81C745B5}" srcOrd="6" destOrd="0" presId="urn:microsoft.com/office/officeart/2005/8/layout/pyramid2"/>
    <dgm:cxn modelId="{4E304BDB-1697-40DF-BCD1-28C400A77B32}" type="presParOf" srcId="{16CAA9C1-8B73-4F3E-8425-FC738F711193}" destId="{9777E0EB-B849-404D-9181-2CC71EDD7400}" srcOrd="7" destOrd="0" presId="urn:microsoft.com/office/officeart/2005/8/layout/pyramid2"/>
    <dgm:cxn modelId="{B3A607A0-DF34-4E47-B8B7-1A344C79E35B}" type="presParOf" srcId="{16CAA9C1-8B73-4F3E-8425-FC738F711193}" destId="{82FBD14F-1BC0-4CCE-9E2C-5EF756FD640F}" srcOrd="8" destOrd="0" presId="urn:microsoft.com/office/officeart/2005/8/layout/pyramid2"/>
    <dgm:cxn modelId="{0C0EE793-697D-4B6A-9AE3-44ED35C2B1B4}" type="presParOf" srcId="{16CAA9C1-8B73-4F3E-8425-FC738F711193}" destId="{04C58FF2-2069-4E85-BC83-66DFB2C40B81}" srcOrd="9" destOrd="0" presId="urn:microsoft.com/office/officeart/2005/8/layout/pyramid2"/>
    <dgm:cxn modelId="{6B51BC9F-E23A-45A6-87B3-B1E9AA826B3C}" type="presParOf" srcId="{16CAA9C1-8B73-4F3E-8425-FC738F711193}" destId="{FDDA8654-82A3-4C5B-A467-F5B52D2B1F06}" srcOrd="10" destOrd="0" presId="urn:microsoft.com/office/officeart/2005/8/layout/pyramid2"/>
    <dgm:cxn modelId="{1AECD71F-D8BC-4974-9A4F-90B048F8A843}" type="presParOf" srcId="{16CAA9C1-8B73-4F3E-8425-FC738F711193}" destId="{3A76949B-67B9-41BE-A369-07C72E0E9B52}" srcOrd="11" destOrd="0" presId="urn:microsoft.com/office/officeart/2005/8/layout/pyramid2"/>
    <dgm:cxn modelId="{BC56CD48-5462-426D-90BA-F79368B69592}" type="presParOf" srcId="{16CAA9C1-8B73-4F3E-8425-FC738F711193}" destId="{CA4DDF7D-8289-4D37-843A-472077A84D94}" srcOrd="12" destOrd="0" presId="urn:microsoft.com/office/officeart/2005/8/layout/pyramid2"/>
    <dgm:cxn modelId="{DBD3ECAE-A0BD-49DA-A140-EE65801718CD}" type="presParOf" srcId="{16CAA9C1-8B73-4F3E-8425-FC738F711193}" destId="{1C0959E7-3961-4B4E-9394-31D46D1DC753}" srcOrd="13" destOrd="0" presId="urn:microsoft.com/office/officeart/2005/8/layout/pyramid2"/>
    <dgm:cxn modelId="{A923E01F-1093-45A6-9179-DD602F195C01}" type="presParOf" srcId="{16CAA9C1-8B73-4F3E-8425-FC738F711193}" destId="{7FA3B761-428F-4C1A-8767-F2092A79A864}" srcOrd="14" destOrd="0" presId="urn:microsoft.com/office/officeart/2005/8/layout/pyramid2"/>
    <dgm:cxn modelId="{62934017-B0BF-4379-A4C4-E9B94226D2C3}" type="presParOf" srcId="{16CAA9C1-8B73-4F3E-8425-FC738F711193}" destId="{BA11E80E-D0D7-417E-9140-ECB2078577A5}" srcOrd="15" destOrd="0" presId="urn:microsoft.com/office/officeart/2005/8/layout/pyramid2"/>
    <dgm:cxn modelId="{75C3680F-8EB7-4D94-AA9F-F7B747CDA3E9}" type="presParOf" srcId="{16CAA9C1-8B73-4F3E-8425-FC738F711193}" destId="{F11E53FF-DE1C-45EA-B732-45E149209CFF}" srcOrd="16" destOrd="0" presId="urn:microsoft.com/office/officeart/2005/8/layout/pyramid2"/>
    <dgm:cxn modelId="{5DDBAAF8-187E-4ADE-A792-06C9B45EDA4F}" type="presParOf" srcId="{16CAA9C1-8B73-4F3E-8425-FC738F711193}" destId="{12AED9BE-CFC2-40D4-B2D0-ECBA45D4E52F}" srcOrd="17" destOrd="0" presId="urn:microsoft.com/office/officeart/2005/8/layout/pyramid2"/>
    <dgm:cxn modelId="{4F16F0D8-137A-4FA0-BF6C-952A36E31141}" type="presParOf" srcId="{16CAA9C1-8B73-4F3E-8425-FC738F711193}" destId="{DEBF66DF-5AA1-4998-8DB7-C60549F57F8D}" srcOrd="18" destOrd="0" presId="urn:microsoft.com/office/officeart/2005/8/layout/pyramid2"/>
    <dgm:cxn modelId="{672BCA28-10B9-4283-9949-B0BAACBA4D16}" type="presParOf" srcId="{16CAA9C1-8B73-4F3E-8425-FC738F711193}" destId="{C71C018A-60DE-4D5B-ABFE-CBD9CE9F491D}" srcOrd="19" destOrd="0" presId="urn:microsoft.com/office/officeart/2005/8/layout/pyramid2"/>
    <dgm:cxn modelId="{32A1BA49-7AA4-469F-AA56-35140EBFD593}" type="presParOf" srcId="{16CAA9C1-8B73-4F3E-8425-FC738F711193}" destId="{ECEAAFE9-1112-4C0F-B3BE-326B7F9BF8A7}" srcOrd="20" destOrd="0" presId="urn:microsoft.com/office/officeart/2005/8/layout/pyramid2"/>
    <dgm:cxn modelId="{71A14436-0DDD-4A3C-857D-643FE8F4FAC0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760668A9-017C-43E6-8E46-DB52EED47A62}" type="presOf" srcId="{9FCC4AC5-A9D5-4C50-89AF-46F9221948B9}" destId="{7FA3B761-428F-4C1A-8767-F2092A79A864}" srcOrd="0" destOrd="0" presId="urn:microsoft.com/office/officeart/2005/8/layout/pyramid2"/>
    <dgm:cxn modelId="{BD0CFF78-6DB0-4799-B191-E010BAF1312B}" type="presOf" srcId="{B6176BC1-F938-4DBC-8C3D-3E9E4082176C}" destId="{130278D8-D02B-491F-BD09-FEA85F98515B}" srcOrd="0" destOrd="0" presId="urn:microsoft.com/office/officeart/2005/8/layout/pyramid2"/>
    <dgm:cxn modelId="{4D8D91A7-9AC7-444C-9CB2-E52468FA65AF}" type="presOf" srcId="{BB276D26-10FE-42A8-B639-1E49B604136B}" destId="{CA4DDF7D-8289-4D37-843A-472077A84D9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592E079E-2151-48BD-9B84-A55873660879}" type="presOf" srcId="{67C9D327-E5A2-42F8-B459-861228ABAEDA}" destId="{F9B2A56D-B0CC-444F-B9BC-7A5FAA94FEEE}" srcOrd="0" destOrd="0" presId="urn:microsoft.com/office/officeart/2005/8/layout/pyramid2"/>
    <dgm:cxn modelId="{5D795A2B-C251-4DC3-AA8F-819734E002D6}" type="presOf" srcId="{A316CA99-DD04-49B1-BBB2-8D6314FD7E85}" destId="{CE5FCBBB-4E91-4921-BE54-FC924762623B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865534C2-C27B-4BD7-9DC4-D48CE6839553}" type="presOf" srcId="{269F4270-A40F-4429-9A0E-04280E644AD6}" destId="{C13F9D94-070C-4B1C-9764-452E81C745B5}" srcOrd="0" destOrd="0" presId="urn:microsoft.com/office/officeart/2005/8/layout/pyramid2"/>
    <dgm:cxn modelId="{B333E559-EF88-4988-B6EA-7129F7F9DD0E}" type="presOf" srcId="{CD4B56EF-3700-4239-8D5A-66F7E6ABF5FB}" destId="{FDDA8654-82A3-4C5B-A467-F5B52D2B1F06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2C622239-0200-455E-ABD5-8CC922BE5A01}" type="presOf" srcId="{614B6B81-045A-487F-B6CC-C58E7251D349}" destId="{9E9061A6-8229-4C6B-B725-12C82A0C8172}" srcOrd="0" destOrd="0" presId="urn:microsoft.com/office/officeart/2005/8/layout/pyramid2"/>
    <dgm:cxn modelId="{5D8E254F-9771-417B-AE6F-795B2DD36AE2}" type="presOf" srcId="{72D029D3-C618-42A6-B848-C07BF9B42457}" destId="{ECEAAFE9-1112-4C0F-B3BE-326B7F9BF8A7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D0423DE0-B4DE-4523-9591-C91778E06BD9}" type="presOf" srcId="{DC8A447C-4FDB-49AF-9CEF-F945DE823FD8}" destId="{82FBD14F-1BC0-4CCE-9E2C-5EF756FD640F}" srcOrd="0" destOrd="0" presId="urn:microsoft.com/office/officeart/2005/8/layout/pyramid2"/>
    <dgm:cxn modelId="{4598D16A-DFC3-4E84-AFC5-9DC0984E393A}" type="presOf" srcId="{D723600C-8A4C-43C9-9FD2-74825E273362}" destId="{DEBF66DF-5AA1-4998-8DB7-C60549F57F8D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F3617E93-C78F-4905-A15D-FBC9CA7402B5}" type="presOf" srcId="{0846366B-C013-4045-9055-1375FF12905E}" destId="{F11E53FF-DE1C-45EA-B732-45E149209CFF}" srcOrd="0" destOrd="0" presId="urn:microsoft.com/office/officeart/2005/8/layout/pyramid2"/>
    <dgm:cxn modelId="{E4C6155F-395F-4049-B899-AE5CD0CB7918}" type="presParOf" srcId="{F9B2A56D-B0CC-444F-B9BC-7A5FAA94FEEE}" destId="{CBF10EBD-4805-49DD-BE42-652125DF37D4}" srcOrd="0" destOrd="0" presId="urn:microsoft.com/office/officeart/2005/8/layout/pyramid2"/>
    <dgm:cxn modelId="{09979CEC-E420-4616-9D3A-A584A1B8DE49}" type="presParOf" srcId="{F9B2A56D-B0CC-444F-B9BC-7A5FAA94FEEE}" destId="{16CAA9C1-8B73-4F3E-8425-FC738F711193}" srcOrd="1" destOrd="0" presId="urn:microsoft.com/office/officeart/2005/8/layout/pyramid2"/>
    <dgm:cxn modelId="{B945BC1B-7FD4-42F1-BB4C-59AAF3D6D4E4}" type="presParOf" srcId="{16CAA9C1-8B73-4F3E-8425-FC738F711193}" destId="{9E9061A6-8229-4C6B-B725-12C82A0C8172}" srcOrd="0" destOrd="0" presId="urn:microsoft.com/office/officeart/2005/8/layout/pyramid2"/>
    <dgm:cxn modelId="{4453B51A-978D-475D-90C0-A6C0367EB8C3}" type="presParOf" srcId="{16CAA9C1-8B73-4F3E-8425-FC738F711193}" destId="{6F81CD5C-CEE1-41A2-ABD3-D55B78AA0DCF}" srcOrd="1" destOrd="0" presId="urn:microsoft.com/office/officeart/2005/8/layout/pyramid2"/>
    <dgm:cxn modelId="{50D17B36-6F13-445E-84C5-4DD91C30F21D}" type="presParOf" srcId="{16CAA9C1-8B73-4F3E-8425-FC738F711193}" destId="{CE5FCBBB-4E91-4921-BE54-FC924762623B}" srcOrd="2" destOrd="0" presId="urn:microsoft.com/office/officeart/2005/8/layout/pyramid2"/>
    <dgm:cxn modelId="{AE59192B-7E09-4CF0-9C76-8D8EF101DB76}" type="presParOf" srcId="{16CAA9C1-8B73-4F3E-8425-FC738F711193}" destId="{A4B24A01-38C5-43FB-AE5C-AC15EE411525}" srcOrd="3" destOrd="0" presId="urn:microsoft.com/office/officeart/2005/8/layout/pyramid2"/>
    <dgm:cxn modelId="{B5551F77-9DCC-47BC-8142-29FACD9FD363}" type="presParOf" srcId="{16CAA9C1-8B73-4F3E-8425-FC738F711193}" destId="{130278D8-D02B-491F-BD09-FEA85F98515B}" srcOrd="4" destOrd="0" presId="urn:microsoft.com/office/officeart/2005/8/layout/pyramid2"/>
    <dgm:cxn modelId="{4F6BB9F3-2A0A-4C45-A740-50D19CD5BE4F}" type="presParOf" srcId="{16CAA9C1-8B73-4F3E-8425-FC738F711193}" destId="{01AFD58B-07B6-4E87-9CE9-9882CE1F0EFD}" srcOrd="5" destOrd="0" presId="urn:microsoft.com/office/officeart/2005/8/layout/pyramid2"/>
    <dgm:cxn modelId="{598EE87C-064D-40B4-B1A1-850E29F93961}" type="presParOf" srcId="{16CAA9C1-8B73-4F3E-8425-FC738F711193}" destId="{C13F9D94-070C-4B1C-9764-452E81C745B5}" srcOrd="6" destOrd="0" presId="urn:microsoft.com/office/officeart/2005/8/layout/pyramid2"/>
    <dgm:cxn modelId="{ABF59679-E098-497F-B190-6062B60B3FF7}" type="presParOf" srcId="{16CAA9C1-8B73-4F3E-8425-FC738F711193}" destId="{9777E0EB-B849-404D-9181-2CC71EDD7400}" srcOrd="7" destOrd="0" presId="urn:microsoft.com/office/officeart/2005/8/layout/pyramid2"/>
    <dgm:cxn modelId="{18924BE0-1875-48A1-A22D-A0607122D0D5}" type="presParOf" srcId="{16CAA9C1-8B73-4F3E-8425-FC738F711193}" destId="{82FBD14F-1BC0-4CCE-9E2C-5EF756FD640F}" srcOrd="8" destOrd="0" presId="urn:microsoft.com/office/officeart/2005/8/layout/pyramid2"/>
    <dgm:cxn modelId="{7959D019-7C9C-435E-915F-6407816BF17E}" type="presParOf" srcId="{16CAA9C1-8B73-4F3E-8425-FC738F711193}" destId="{04C58FF2-2069-4E85-BC83-66DFB2C40B81}" srcOrd="9" destOrd="0" presId="urn:microsoft.com/office/officeart/2005/8/layout/pyramid2"/>
    <dgm:cxn modelId="{CFD9A71C-48C3-481F-8263-AAD9665E039C}" type="presParOf" srcId="{16CAA9C1-8B73-4F3E-8425-FC738F711193}" destId="{FDDA8654-82A3-4C5B-A467-F5B52D2B1F06}" srcOrd="10" destOrd="0" presId="urn:microsoft.com/office/officeart/2005/8/layout/pyramid2"/>
    <dgm:cxn modelId="{0FFD9E4A-5BAF-4302-A72B-A752E1DBC89A}" type="presParOf" srcId="{16CAA9C1-8B73-4F3E-8425-FC738F711193}" destId="{3A76949B-67B9-41BE-A369-07C72E0E9B52}" srcOrd="11" destOrd="0" presId="urn:microsoft.com/office/officeart/2005/8/layout/pyramid2"/>
    <dgm:cxn modelId="{9F27872A-DCA9-41F2-B2C0-4E11622A305A}" type="presParOf" srcId="{16CAA9C1-8B73-4F3E-8425-FC738F711193}" destId="{CA4DDF7D-8289-4D37-843A-472077A84D94}" srcOrd="12" destOrd="0" presId="urn:microsoft.com/office/officeart/2005/8/layout/pyramid2"/>
    <dgm:cxn modelId="{FF1D94AD-E426-4175-8EEA-C489A7E18CD6}" type="presParOf" srcId="{16CAA9C1-8B73-4F3E-8425-FC738F711193}" destId="{1C0959E7-3961-4B4E-9394-31D46D1DC753}" srcOrd="13" destOrd="0" presId="urn:microsoft.com/office/officeart/2005/8/layout/pyramid2"/>
    <dgm:cxn modelId="{ADFE63F5-55AE-47DA-B916-386090CA6116}" type="presParOf" srcId="{16CAA9C1-8B73-4F3E-8425-FC738F711193}" destId="{7FA3B761-428F-4C1A-8767-F2092A79A864}" srcOrd="14" destOrd="0" presId="urn:microsoft.com/office/officeart/2005/8/layout/pyramid2"/>
    <dgm:cxn modelId="{E4B0ECBF-A61A-43CF-90C5-5787271F55DD}" type="presParOf" srcId="{16CAA9C1-8B73-4F3E-8425-FC738F711193}" destId="{BA11E80E-D0D7-417E-9140-ECB2078577A5}" srcOrd="15" destOrd="0" presId="urn:microsoft.com/office/officeart/2005/8/layout/pyramid2"/>
    <dgm:cxn modelId="{47D187A1-EBD4-4BEF-9B9A-B83D83B50E07}" type="presParOf" srcId="{16CAA9C1-8B73-4F3E-8425-FC738F711193}" destId="{F11E53FF-DE1C-45EA-B732-45E149209CFF}" srcOrd="16" destOrd="0" presId="urn:microsoft.com/office/officeart/2005/8/layout/pyramid2"/>
    <dgm:cxn modelId="{328527D0-7E93-4A4F-B671-171739812111}" type="presParOf" srcId="{16CAA9C1-8B73-4F3E-8425-FC738F711193}" destId="{12AED9BE-CFC2-40D4-B2D0-ECBA45D4E52F}" srcOrd="17" destOrd="0" presId="urn:microsoft.com/office/officeart/2005/8/layout/pyramid2"/>
    <dgm:cxn modelId="{516A476C-0C0E-48EE-AD12-194FA0B677BD}" type="presParOf" srcId="{16CAA9C1-8B73-4F3E-8425-FC738F711193}" destId="{DEBF66DF-5AA1-4998-8DB7-C60549F57F8D}" srcOrd="18" destOrd="0" presId="urn:microsoft.com/office/officeart/2005/8/layout/pyramid2"/>
    <dgm:cxn modelId="{051ABA8C-4F8D-467B-BC0A-79A8F52C77B4}" type="presParOf" srcId="{16CAA9C1-8B73-4F3E-8425-FC738F711193}" destId="{C71C018A-60DE-4D5B-ABFE-CBD9CE9F491D}" srcOrd="19" destOrd="0" presId="urn:microsoft.com/office/officeart/2005/8/layout/pyramid2"/>
    <dgm:cxn modelId="{DC67D109-2C6D-44F1-9D6A-7ED971258C6B}" type="presParOf" srcId="{16CAA9C1-8B73-4F3E-8425-FC738F711193}" destId="{ECEAAFE9-1112-4C0F-B3BE-326B7F9BF8A7}" srcOrd="20" destOrd="0" presId="urn:microsoft.com/office/officeart/2005/8/layout/pyramid2"/>
    <dgm:cxn modelId="{B1161BF0-3B8B-4E08-ABDD-7C4776DEEB3B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4ED4095F-8A92-44D6-9958-08BB3E3738A4}" type="presOf" srcId="{BB276D26-10FE-42A8-B639-1E49B604136B}" destId="{CA4DDF7D-8289-4D37-843A-472077A84D9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332FEC06-6E94-401C-B15A-C94BE75D3343}" type="presOf" srcId="{72D029D3-C618-42A6-B848-C07BF9B42457}" destId="{ECEAAFE9-1112-4C0F-B3BE-326B7F9BF8A7}" srcOrd="0" destOrd="0" presId="urn:microsoft.com/office/officeart/2005/8/layout/pyramid2"/>
    <dgm:cxn modelId="{22D0FA1C-AAAC-4CEC-9F5C-9F78587D7F04}" type="presOf" srcId="{9FCC4AC5-A9D5-4C50-89AF-46F9221948B9}" destId="{7FA3B761-428F-4C1A-8767-F2092A79A864}" srcOrd="0" destOrd="0" presId="urn:microsoft.com/office/officeart/2005/8/layout/pyramid2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98C39660-1B31-4732-AB87-2E452BA7BF43}" type="presOf" srcId="{614B6B81-045A-487F-B6CC-C58E7251D349}" destId="{9E9061A6-8229-4C6B-B725-12C82A0C8172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C57EDDE8-6053-4948-9C5C-1F867B1941DC}" type="presOf" srcId="{CD4B56EF-3700-4239-8D5A-66F7E6ABF5FB}" destId="{FDDA8654-82A3-4C5B-A467-F5B52D2B1F06}" srcOrd="0" destOrd="0" presId="urn:microsoft.com/office/officeart/2005/8/layout/pyramid2"/>
    <dgm:cxn modelId="{E2BBA81D-4D29-4769-BAF6-1AAC737D4CB5}" type="presOf" srcId="{D723600C-8A4C-43C9-9FD2-74825E273362}" destId="{DEBF66DF-5AA1-4998-8DB7-C60549F57F8D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80D26892-A943-4C32-8C65-B11967994848}" type="presOf" srcId="{DC8A447C-4FDB-49AF-9CEF-F945DE823FD8}" destId="{82FBD14F-1BC0-4CCE-9E2C-5EF756FD640F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E411FC83-9633-4F9F-84F9-A614628CDD75}" type="presOf" srcId="{269F4270-A40F-4429-9A0E-04280E644AD6}" destId="{C13F9D94-070C-4B1C-9764-452E81C745B5}" srcOrd="0" destOrd="0" presId="urn:microsoft.com/office/officeart/2005/8/layout/pyramid2"/>
    <dgm:cxn modelId="{28B01921-8F55-468F-9835-87503146F019}" type="presOf" srcId="{A316CA99-DD04-49B1-BBB2-8D6314FD7E85}" destId="{CE5FCBBB-4E91-4921-BE54-FC924762623B}" srcOrd="0" destOrd="0" presId="urn:microsoft.com/office/officeart/2005/8/layout/pyramid2"/>
    <dgm:cxn modelId="{8E9F94DF-A41E-43C4-9CF7-A0859E663BD8}" type="presOf" srcId="{B6176BC1-F938-4DBC-8C3D-3E9E4082176C}" destId="{130278D8-D02B-491F-BD09-FEA85F98515B}" srcOrd="0" destOrd="0" presId="urn:microsoft.com/office/officeart/2005/8/layout/pyramid2"/>
    <dgm:cxn modelId="{863D7841-D8AC-4EC0-87AE-284761B65189}" type="presOf" srcId="{0846366B-C013-4045-9055-1375FF12905E}" destId="{F11E53FF-DE1C-45EA-B732-45E149209CFF}" srcOrd="0" destOrd="0" presId="urn:microsoft.com/office/officeart/2005/8/layout/pyramid2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02D9F9F5-29E7-4456-B3AF-9ABA0D12B8AC}" type="presOf" srcId="{67C9D327-E5A2-42F8-B459-861228ABAEDA}" destId="{F9B2A56D-B0CC-444F-B9BC-7A5FAA94FEEE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A18EA003-74D6-4B5C-BCA4-6787AEBA7766}" type="presParOf" srcId="{F9B2A56D-B0CC-444F-B9BC-7A5FAA94FEEE}" destId="{CBF10EBD-4805-49DD-BE42-652125DF37D4}" srcOrd="0" destOrd="0" presId="urn:microsoft.com/office/officeart/2005/8/layout/pyramid2"/>
    <dgm:cxn modelId="{67E7EEC3-C605-4EE3-BBC8-A4D037F082B2}" type="presParOf" srcId="{F9B2A56D-B0CC-444F-B9BC-7A5FAA94FEEE}" destId="{16CAA9C1-8B73-4F3E-8425-FC738F711193}" srcOrd="1" destOrd="0" presId="urn:microsoft.com/office/officeart/2005/8/layout/pyramid2"/>
    <dgm:cxn modelId="{2F664665-4524-41A3-9262-BDFC2DF2CE38}" type="presParOf" srcId="{16CAA9C1-8B73-4F3E-8425-FC738F711193}" destId="{9E9061A6-8229-4C6B-B725-12C82A0C8172}" srcOrd="0" destOrd="0" presId="urn:microsoft.com/office/officeart/2005/8/layout/pyramid2"/>
    <dgm:cxn modelId="{708FD5D7-4045-4681-A362-0610EC26DA7A}" type="presParOf" srcId="{16CAA9C1-8B73-4F3E-8425-FC738F711193}" destId="{6F81CD5C-CEE1-41A2-ABD3-D55B78AA0DCF}" srcOrd="1" destOrd="0" presId="urn:microsoft.com/office/officeart/2005/8/layout/pyramid2"/>
    <dgm:cxn modelId="{00DC3DFA-C0D4-47C4-8507-E2A9DFAAE25E}" type="presParOf" srcId="{16CAA9C1-8B73-4F3E-8425-FC738F711193}" destId="{CE5FCBBB-4E91-4921-BE54-FC924762623B}" srcOrd="2" destOrd="0" presId="urn:microsoft.com/office/officeart/2005/8/layout/pyramid2"/>
    <dgm:cxn modelId="{DC4D2746-4931-4595-A208-87F3BC505D1C}" type="presParOf" srcId="{16CAA9C1-8B73-4F3E-8425-FC738F711193}" destId="{A4B24A01-38C5-43FB-AE5C-AC15EE411525}" srcOrd="3" destOrd="0" presId="urn:microsoft.com/office/officeart/2005/8/layout/pyramid2"/>
    <dgm:cxn modelId="{F6E52ABB-2845-4DED-BF77-6205FBED6D41}" type="presParOf" srcId="{16CAA9C1-8B73-4F3E-8425-FC738F711193}" destId="{130278D8-D02B-491F-BD09-FEA85F98515B}" srcOrd="4" destOrd="0" presId="urn:microsoft.com/office/officeart/2005/8/layout/pyramid2"/>
    <dgm:cxn modelId="{8443563C-7AD3-4BAB-8E98-C84E50A17E89}" type="presParOf" srcId="{16CAA9C1-8B73-4F3E-8425-FC738F711193}" destId="{01AFD58B-07B6-4E87-9CE9-9882CE1F0EFD}" srcOrd="5" destOrd="0" presId="urn:microsoft.com/office/officeart/2005/8/layout/pyramid2"/>
    <dgm:cxn modelId="{F60ABB87-2A83-40B2-98A3-FE53E66092D6}" type="presParOf" srcId="{16CAA9C1-8B73-4F3E-8425-FC738F711193}" destId="{C13F9D94-070C-4B1C-9764-452E81C745B5}" srcOrd="6" destOrd="0" presId="urn:microsoft.com/office/officeart/2005/8/layout/pyramid2"/>
    <dgm:cxn modelId="{8F3A9CB1-76A5-4040-97C3-5A0C63658B4E}" type="presParOf" srcId="{16CAA9C1-8B73-4F3E-8425-FC738F711193}" destId="{9777E0EB-B849-404D-9181-2CC71EDD7400}" srcOrd="7" destOrd="0" presId="urn:microsoft.com/office/officeart/2005/8/layout/pyramid2"/>
    <dgm:cxn modelId="{5159C78D-FCBA-4064-97E7-F62C455CCC91}" type="presParOf" srcId="{16CAA9C1-8B73-4F3E-8425-FC738F711193}" destId="{82FBD14F-1BC0-4CCE-9E2C-5EF756FD640F}" srcOrd="8" destOrd="0" presId="urn:microsoft.com/office/officeart/2005/8/layout/pyramid2"/>
    <dgm:cxn modelId="{A5FF2AF0-1CA0-486B-A3AB-4F97875BCDA1}" type="presParOf" srcId="{16CAA9C1-8B73-4F3E-8425-FC738F711193}" destId="{04C58FF2-2069-4E85-BC83-66DFB2C40B81}" srcOrd="9" destOrd="0" presId="urn:microsoft.com/office/officeart/2005/8/layout/pyramid2"/>
    <dgm:cxn modelId="{8FB53B0E-BACF-42C3-BB4B-156B86F4485F}" type="presParOf" srcId="{16CAA9C1-8B73-4F3E-8425-FC738F711193}" destId="{FDDA8654-82A3-4C5B-A467-F5B52D2B1F06}" srcOrd="10" destOrd="0" presId="urn:microsoft.com/office/officeart/2005/8/layout/pyramid2"/>
    <dgm:cxn modelId="{A63B964B-2416-482D-A6EC-2931B4705779}" type="presParOf" srcId="{16CAA9C1-8B73-4F3E-8425-FC738F711193}" destId="{3A76949B-67B9-41BE-A369-07C72E0E9B52}" srcOrd="11" destOrd="0" presId="urn:microsoft.com/office/officeart/2005/8/layout/pyramid2"/>
    <dgm:cxn modelId="{FDC37EB2-6BE1-4B51-B91E-634A6DD690B0}" type="presParOf" srcId="{16CAA9C1-8B73-4F3E-8425-FC738F711193}" destId="{CA4DDF7D-8289-4D37-843A-472077A84D94}" srcOrd="12" destOrd="0" presId="urn:microsoft.com/office/officeart/2005/8/layout/pyramid2"/>
    <dgm:cxn modelId="{9E27426D-D4EE-4138-AA03-869C43350D9B}" type="presParOf" srcId="{16CAA9C1-8B73-4F3E-8425-FC738F711193}" destId="{1C0959E7-3961-4B4E-9394-31D46D1DC753}" srcOrd="13" destOrd="0" presId="urn:microsoft.com/office/officeart/2005/8/layout/pyramid2"/>
    <dgm:cxn modelId="{03CF3B72-EDDB-4D4C-B7CB-CEF3136196E5}" type="presParOf" srcId="{16CAA9C1-8B73-4F3E-8425-FC738F711193}" destId="{7FA3B761-428F-4C1A-8767-F2092A79A864}" srcOrd="14" destOrd="0" presId="urn:microsoft.com/office/officeart/2005/8/layout/pyramid2"/>
    <dgm:cxn modelId="{512A929F-3463-41F1-9AFC-8F77D1E89452}" type="presParOf" srcId="{16CAA9C1-8B73-4F3E-8425-FC738F711193}" destId="{BA11E80E-D0D7-417E-9140-ECB2078577A5}" srcOrd="15" destOrd="0" presId="urn:microsoft.com/office/officeart/2005/8/layout/pyramid2"/>
    <dgm:cxn modelId="{16EBE3F7-5752-48AF-972A-A9379C0D37EA}" type="presParOf" srcId="{16CAA9C1-8B73-4F3E-8425-FC738F711193}" destId="{F11E53FF-DE1C-45EA-B732-45E149209CFF}" srcOrd="16" destOrd="0" presId="urn:microsoft.com/office/officeart/2005/8/layout/pyramid2"/>
    <dgm:cxn modelId="{F9333E30-CEEB-4702-B65A-D445D24B6AF5}" type="presParOf" srcId="{16CAA9C1-8B73-4F3E-8425-FC738F711193}" destId="{12AED9BE-CFC2-40D4-B2D0-ECBA45D4E52F}" srcOrd="17" destOrd="0" presId="urn:microsoft.com/office/officeart/2005/8/layout/pyramid2"/>
    <dgm:cxn modelId="{97F6189E-9854-4305-88E1-A890E194124B}" type="presParOf" srcId="{16CAA9C1-8B73-4F3E-8425-FC738F711193}" destId="{DEBF66DF-5AA1-4998-8DB7-C60549F57F8D}" srcOrd="18" destOrd="0" presId="urn:microsoft.com/office/officeart/2005/8/layout/pyramid2"/>
    <dgm:cxn modelId="{893B0902-C34B-4799-BE78-450C2989E42F}" type="presParOf" srcId="{16CAA9C1-8B73-4F3E-8425-FC738F711193}" destId="{C71C018A-60DE-4D5B-ABFE-CBD9CE9F491D}" srcOrd="19" destOrd="0" presId="urn:microsoft.com/office/officeart/2005/8/layout/pyramid2"/>
    <dgm:cxn modelId="{07516A69-50D6-4BA1-9B48-840CF8DCFE5B}" type="presParOf" srcId="{16CAA9C1-8B73-4F3E-8425-FC738F711193}" destId="{ECEAAFE9-1112-4C0F-B3BE-326B7F9BF8A7}" srcOrd="20" destOrd="0" presId="urn:microsoft.com/office/officeart/2005/8/layout/pyramid2"/>
    <dgm:cxn modelId="{368239C2-59B1-4CC1-9533-3ACFB2E4CE42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C50C8A4E-D933-4E75-9BDD-6A28ECF1741B}" type="presOf" srcId="{9FCC4AC5-A9D5-4C50-89AF-46F9221948B9}" destId="{7FA3B761-428F-4C1A-8767-F2092A79A864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7B6766BC-B789-4E1C-AFE2-D4554E7B3653}" type="presOf" srcId="{A316CA99-DD04-49B1-BBB2-8D6314FD7E85}" destId="{CE5FCBBB-4E91-4921-BE54-FC924762623B}" srcOrd="0" destOrd="0" presId="urn:microsoft.com/office/officeart/2005/8/layout/pyramid2"/>
    <dgm:cxn modelId="{0D1DE7B3-FCAF-4D30-B079-BD5F9CE0B781}" type="presOf" srcId="{D723600C-8A4C-43C9-9FD2-74825E273362}" destId="{DEBF66DF-5AA1-4998-8DB7-C60549F57F8D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4C06CA2B-5962-41BA-8669-1B5ADE7C8CFA}" type="presOf" srcId="{0846366B-C013-4045-9055-1375FF12905E}" destId="{F11E53FF-DE1C-45EA-B732-45E149209CFF}" srcOrd="0" destOrd="0" presId="urn:microsoft.com/office/officeart/2005/8/layout/pyramid2"/>
    <dgm:cxn modelId="{B98B456C-8630-4A27-B441-5E1B94F69C43}" type="presOf" srcId="{BB276D26-10FE-42A8-B639-1E49B604136B}" destId="{CA4DDF7D-8289-4D37-843A-472077A84D9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0EA1D28E-65E8-42D6-9663-C92715E7B171}" type="presOf" srcId="{DC8A447C-4FDB-49AF-9CEF-F945DE823FD8}" destId="{82FBD14F-1BC0-4CCE-9E2C-5EF756FD640F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167F83C7-6318-4F6D-8C78-AAAD8C5D7B71}" type="presOf" srcId="{CD4B56EF-3700-4239-8D5A-66F7E6ABF5FB}" destId="{FDDA8654-82A3-4C5B-A467-F5B52D2B1F06}" srcOrd="0" destOrd="0" presId="urn:microsoft.com/office/officeart/2005/8/layout/pyramid2"/>
    <dgm:cxn modelId="{ACA88708-72B0-4919-ABCA-E964544D0A8F}" type="presOf" srcId="{614B6B81-045A-487F-B6CC-C58E7251D349}" destId="{9E9061A6-8229-4C6B-B725-12C82A0C8172}" srcOrd="0" destOrd="0" presId="urn:microsoft.com/office/officeart/2005/8/layout/pyramid2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31830DE4-AC5E-43AB-A0CB-DC1D55F5A143}" type="presOf" srcId="{67C9D327-E5A2-42F8-B459-861228ABAEDA}" destId="{F9B2A56D-B0CC-444F-B9BC-7A5FAA94FEEE}" srcOrd="0" destOrd="0" presId="urn:microsoft.com/office/officeart/2005/8/layout/pyramid2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61EB6B3D-6A26-4A1D-ADEF-C81D4ACA718A}" type="presOf" srcId="{72D029D3-C618-42A6-B848-C07BF9B42457}" destId="{ECEAAFE9-1112-4C0F-B3BE-326B7F9BF8A7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7757C88B-3CBA-4E8C-83AD-8C626654DDE8}" type="presOf" srcId="{B6176BC1-F938-4DBC-8C3D-3E9E4082176C}" destId="{130278D8-D02B-491F-BD09-FEA85F98515B}" srcOrd="0" destOrd="0" presId="urn:microsoft.com/office/officeart/2005/8/layout/pyramid2"/>
    <dgm:cxn modelId="{9433DEB0-DF61-4CAC-B89B-F78D952B45BA}" type="presOf" srcId="{269F4270-A40F-4429-9A0E-04280E644AD6}" destId="{C13F9D94-070C-4B1C-9764-452E81C745B5}" srcOrd="0" destOrd="0" presId="urn:microsoft.com/office/officeart/2005/8/layout/pyramid2"/>
    <dgm:cxn modelId="{AB3A16F3-2664-4D9F-A008-7183B0D22893}" type="presParOf" srcId="{F9B2A56D-B0CC-444F-B9BC-7A5FAA94FEEE}" destId="{CBF10EBD-4805-49DD-BE42-652125DF37D4}" srcOrd="0" destOrd="0" presId="urn:microsoft.com/office/officeart/2005/8/layout/pyramid2"/>
    <dgm:cxn modelId="{60057DBF-F387-4A5E-9D96-56EFD4ABEF52}" type="presParOf" srcId="{F9B2A56D-B0CC-444F-B9BC-7A5FAA94FEEE}" destId="{16CAA9C1-8B73-4F3E-8425-FC738F711193}" srcOrd="1" destOrd="0" presId="urn:microsoft.com/office/officeart/2005/8/layout/pyramid2"/>
    <dgm:cxn modelId="{93632663-0682-4FC3-8351-E9F2B628224A}" type="presParOf" srcId="{16CAA9C1-8B73-4F3E-8425-FC738F711193}" destId="{9E9061A6-8229-4C6B-B725-12C82A0C8172}" srcOrd="0" destOrd="0" presId="urn:microsoft.com/office/officeart/2005/8/layout/pyramid2"/>
    <dgm:cxn modelId="{88D3BCFA-5106-45B1-9123-A525E5669B8D}" type="presParOf" srcId="{16CAA9C1-8B73-4F3E-8425-FC738F711193}" destId="{6F81CD5C-CEE1-41A2-ABD3-D55B78AA0DCF}" srcOrd="1" destOrd="0" presId="urn:microsoft.com/office/officeart/2005/8/layout/pyramid2"/>
    <dgm:cxn modelId="{0F0493D9-9006-46A9-B2EE-33BBD93990A8}" type="presParOf" srcId="{16CAA9C1-8B73-4F3E-8425-FC738F711193}" destId="{CE5FCBBB-4E91-4921-BE54-FC924762623B}" srcOrd="2" destOrd="0" presId="urn:microsoft.com/office/officeart/2005/8/layout/pyramid2"/>
    <dgm:cxn modelId="{776FBCF8-167C-4F6F-8B59-46970AF3F4CC}" type="presParOf" srcId="{16CAA9C1-8B73-4F3E-8425-FC738F711193}" destId="{A4B24A01-38C5-43FB-AE5C-AC15EE411525}" srcOrd="3" destOrd="0" presId="urn:microsoft.com/office/officeart/2005/8/layout/pyramid2"/>
    <dgm:cxn modelId="{75FC39CB-564B-472C-A0FF-E86FDEBE0132}" type="presParOf" srcId="{16CAA9C1-8B73-4F3E-8425-FC738F711193}" destId="{130278D8-D02B-491F-BD09-FEA85F98515B}" srcOrd="4" destOrd="0" presId="urn:microsoft.com/office/officeart/2005/8/layout/pyramid2"/>
    <dgm:cxn modelId="{9DF3A9AB-0714-4447-ABB1-78AE992D3BE6}" type="presParOf" srcId="{16CAA9C1-8B73-4F3E-8425-FC738F711193}" destId="{01AFD58B-07B6-4E87-9CE9-9882CE1F0EFD}" srcOrd="5" destOrd="0" presId="urn:microsoft.com/office/officeart/2005/8/layout/pyramid2"/>
    <dgm:cxn modelId="{DAE651A5-B6CE-4D2A-8684-3CA96AECB0AB}" type="presParOf" srcId="{16CAA9C1-8B73-4F3E-8425-FC738F711193}" destId="{C13F9D94-070C-4B1C-9764-452E81C745B5}" srcOrd="6" destOrd="0" presId="urn:microsoft.com/office/officeart/2005/8/layout/pyramid2"/>
    <dgm:cxn modelId="{95D4160B-0150-41AF-91A0-F68B0E781896}" type="presParOf" srcId="{16CAA9C1-8B73-4F3E-8425-FC738F711193}" destId="{9777E0EB-B849-404D-9181-2CC71EDD7400}" srcOrd="7" destOrd="0" presId="urn:microsoft.com/office/officeart/2005/8/layout/pyramid2"/>
    <dgm:cxn modelId="{8E71BDE2-3AE6-4E1B-ADA9-1A1B1606DFEB}" type="presParOf" srcId="{16CAA9C1-8B73-4F3E-8425-FC738F711193}" destId="{82FBD14F-1BC0-4CCE-9E2C-5EF756FD640F}" srcOrd="8" destOrd="0" presId="urn:microsoft.com/office/officeart/2005/8/layout/pyramid2"/>
    <dgm:cxn modelId="{3032BDEF-EFA4-417E-961A-CBF2704FB175}" type="presParOf" srcId="{16CAA9C1-8B73-4F3E-8425-FC738F711193}" destId="{04C58FF2-2069-4E85-BC83-66DFB2C40B81}" srcOrd="9" destOrd="0" presId="urn:microsoft.com/office/officeart/2005/8/layout/pyramid2"/>
    <dgm:cxn modelId="{91FDEE52-D277-4288-A10F-105117BDB554}" type="presParOf" srcId="{16CAA9C1-8B73-4F3E-8425-FC738F711193}" destId="{FDDA8654-82A3-4C5B-A467-F5B52D2B1F06}" srcOrd="10" destOrd="0" presId="urn:microsoft.com/office/officeart/2005/8/layout/pyramid2"/>
    <dgm:cxn modelId="{DF7BE9CE-5567-4642-97F9-BF5F80E1EDEA}" type="presParOf" srcId="{16CAA9C1-8B73-4F3E-8425-FC738F711193}" destId="{3A76949B-67B9-41BE-A369-07C72E0E9B52}" srcOrd="11" destOrd="0" presId="urn:microsoft.com/office/officeart/2005/8/layout/pyramid2"/>
    <dgm:cxn modelId="{8A9B41E2-F645-4241-A83F-DB4B97DB487F}" type="presParOf" srcId="{16CAA9C1-8B73-4F3E-8425-FC738F711193}" destId="{CA4DDF7D-8289-4D37-843A-472077A84D94}" srcOrd="12" destOrd="0" presId="urn:microsoft.com/office/officeart/2005/8/layout/pyramid2"/>
    <dgm:cxn modelId="{BBFE1376-D8DE-48A1-AE9E-19A6684A9157}" type="presParOf" srcId="{16CAA9C1-8B73-4F3E-8425-FC738F711193}" destId="{1C0959E7-3961-4B4E-9394-31D46D1DC753}" srcOrd="13" destOrd="0" presId="urn:microsoft.com/office/officeart/2005/8/layout/pyramid2"/>
    <dgm:cxn modelId="{BC9B8C2F-CFA7-4C4E-AD61-6F0D3C9F7459}" type="presParOf" srcId="{16CAA9C1-8B73-4F3E-8425-FC738F711193}" destId="{7FA3B761-428F-4C1A-8767-F2092A79A864}" srcOrd="14" destOrd="0" presId="urn:microsoft.com/office/officeart/2005/8/layout/pyramid2"/>
    <dgm:cxn modelId="{86F90256-635B-433D-935B-93846F2BB63D}" type="presParOf" srcId="{16CAA9C1-8B73-4F3E-8425-FC738F711193}" destId="{BA11E80E-D0D7-417E-9140-ECB2078577A5}" srcOrd="15" destOrd="0" presId="urn:microsoft.com/office/officeart/2005/8/layout/pyramid2"/>
    <dgm:cxn modelId="{C4556DFA-0785-415A-BB2B-352FF623EE27}" type="presParOf" srcId="{16CAA9C1-8B73-4F3E-8425-FC738F711193}" destId="{F11E53FF-DE1C-45EA-B732-45E149209CFF}" srcOrd="16" destOrd="0" presId="urn:microsoft.com/office/officeart/2005/8/layout/pyramid2"/>
    <dgm:cxn modelId="{8A9CB225-8A31-4E2C-8F28-D827B34D577F}" type="presParOf" srcId="{16CAA9C1-8B73-4F3E-8425-FC738F711193}" destId="{12AED9BE-CFC2-40D4-B2D0-ECBA45D4E52F}" srcOrd="17" destOrd="0" presId="urn:microsoft.com/office/officeart/2005/8/layout/pyramid2"/>
    <dgm:cxn modelId="{BBA75BBC-5645-4D4F-A407-DEDA0A5C4CD8}" type="presParOf" srcId="{16CAA9C1-8B73-4F3E-8425-FC738F711193}" destId="{DEBF66DF-5AA1-4998-8DB7-C60549F57F8D}" srcOrd="18" destOrd="0" presId="urn:microsoft.com/office/officeart/2005/8/layout/pyramid2"/>
    <dgm:cxn modelId="{2A12C58B-DEB5-4E86-B6B7-A0E5F564156B}" type="presParOf" srcId="{16CAA9C1-8B73-4F3E-8425-FC738F711193}" destId="{C71C018A-60DE-4D5B-ABFE-CBD9CE9F491D}" srcOrd="19" destOrd="0" presId="urn:microsoft.com/office/officeart/2005/8/layout/pyramid2"/>
    <dgm:cxn modelId="{0F2E1121-7301-4E22-9D9B-8B6D45649321}" type="presParOf" srcId="{16CAA9C1-8B73-4F3E-8425-FC738F711193}" destId="{ECEAAFE9-1112-4C0F-B3BE-326B7F9BF8A7}" srcOrd="20" destOrd="0" presId="urn:microsoft.com/office/officeart/2005/8/layout/pyramid2"/>
    <dgm:cxn modelId="{0571DAF4-72BE-4D52-A643-F73515B14570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4914CF0C-4995-4A7B-9814-5F0CF73A1CFA}" type="presOf" srcId="{DC8A447C-4FDB-49AF-9CEF-F945DE823FD8}" destId="{82FBD14F-1BC0-4CCE-9E2C-5EF756FD640F}" srcOrd="0" destOrd="0" presId="urn:microsoft.com/office/officeart/2005/8/layout/pyramid2"/>
    <dgm:cxn modelId="{F67C1C42-4D42-44C2-A162-FDAA6706CD6F}" type="presOf" srcId="{9FCC4AC5-A9D5-4C50-89AF-46F9221948B9}" destId="{7FA3B761-428F-4C1A-8767-F2092A79A864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A3BB23CE-531E-4797-B845-34D7C6E185E2}" type="presOf" srcId="{67C9D327-E5A2-42F8-B459-861228ABAEDA}" destId="{F9B2A56D-B0CC-444F-B9BC-7A5FAA94FEEE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91C03A6C-2081-4EC8-B7D5-D22EEC557D8C}" type="presOf" srcId="{A316CA99-DD04-49B1-BBB2-8D6314FD7E85}" destId="{CE5FCBBB-4E91-4921-BE54-FC924762623B}" srcOrd="0" destOrd="0" presId="urn:microsoft.com/office/officeart/2005/8/layout/pyramid2"/>
    <dgm:cxn modelId="{2ACD5AC2-7883-452D-833D-29B89F1C90AD}" type="presOf" srcId="{269F4270-A40F-4429-9A0E-04280E644AD6}" destId="{C13F9D94-070C-4B1C-9764-452E81C745B5}" srcOrd="0" destOrd="0" presId="urn:microsoft.com/office/officeart/2005/8/layout/pyramid2"/>
    <dgm:cxn modelId="{C996CC0B-1505-448A-9D63-22AEBF5D107C}" type="presOf" srcId="{BB276D26-10FE-42A8-B639-1E49B604136B}" destId="{CA4DDF7D-8289-4D37-843A-472077A84D94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04621C88-9F3B-4E09-A41D-D3EE1A7A5532}" type="presOf" srcId="{614B6B81-045A-487F-B6CC-C58E7251D349}" destId="{9E9061A6-8229-4C6B-B725-12C82A0C8172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AA0420D1-3525-4E28-B828-A1345017332E}" type="presOf" srcId="{72D029D3-C618-42A6-B848-C07BF9B42457}" destId="{ECEAAFE9-1112-4C0F-B3BE-326B7F9BF8A7}" srcOrd="0" destOrd="0" presId="urn:microsoft.com/office/officeart/2005/8/layout/pyramid2"/>
    <dgm:cxn modelId="{6D7E8377-2E6A-478A-B90A-6237120DB066}" type="presOf" srcId="{B6176BC1-F938-4DBC-8C3D-3E9E4082176C}" destId="{130278D8-D02B-491F-BD09-FEA85F98515B}" srcOrd="0" destOrd="0" presId="urn:microsoft.com/office/officeart/2005/8/layout/pyramid2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63F31FC0-7CC9-4CCB-A680-77A7FCE3B510}" type="presOf" srcId="{CD4B56EF-3700-4239-8D5A-66F7E6ABF5FB}" destId="{FDDA8654-82A3-4C5B-A467-F5B52D2B1F06}" srcOrd="0" destOrd="0" presId="urn:microsoft.com/office/officeart/2005/8/layout/pyramid2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782FDE11-76A5-492B-80A9-6523E106364C}" type="presOf" srcId="{D723600C-8A4C-43C9-9FD2-74825E273362}" destId="{DEBF66DF-5AA1-4998-8DB7-C60549F57F8D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1818F661-2A2E-44C8-A84B-356852495259}" type="presOf" srcId="{0846366B-C013-4045-9055-1375FF12905E}" destId="{F11E53FF-DE1C-45EA-B732-45E149209CFF}" srcOrd="0" destOrd="0" presId="urn:microsoft.com/office/officeart/2005/8/layout/pyramid2"/>
    <dgm:cxn modelId="{3730D0A2-7877-4FB1-91F6-FF0CCA830931}" type="presParOf" srcId="{F9B2A56D-B0CC-444F-B9BC-7A5FAA94FEEE}" destId="{CBF10EBD-4805-49DD-BE42-652125DF37D4}" srcOrd="0" destOrd="0" presId="urn:microsoft.com/office/officeart/2005/8/layout/pyramid2"/>
    <dgm:cxn modelId="{F9E894A5-EA64-4087-81DB-7A06BD334EF6}" type="presParOf" srcId="{F9B2A56D-B0CC-444F-B9BC-7A5FAA94FEEE}" destId="{16CAA9C1-8B73-4F3E-8425-FC738F711193}" srcOrd="1" destOrd="0" presId="urn:microsoft.com/office/officeart/2005/8/layout/pyramid2"/>
    <dgm:cxn modelId="{00919613-ADBC-4086-A3D3-017FFC6673EF}" type="presParOf" srcId="{16CAA9C1-8B73-4F3E-8425-FC738F711193}" destId="{9E9061A6-8229-4C6B-B725-12C82A0C8172}" srcOrd="0" destOrd="0" presId="urn:microsoft.com/office/officeart/2005/8/layout/pyramid2"/>
    <dgm:cxn modelId="{624C1CB6-412E-4FF7-99D5-2F644778486C}" type="presParOf" srcId="{16CAA9C1-8B73-4F3E-8425-FC738F711193}" destId="{6F81CD5C-CEE1-41A2-ABD3-D55B78AA0DCF}" srcOrd="1" destOrd="0" presId="urn:microsoft.com/office/officeart/2005/8/layout/pyramid2"/>
    <dgm:cxn modelId="{44B750B7-6ED7-4868-9A94-61082AE9777F}" type="presParOf" srcId="{16CAA9C1-8B73-4F3E-8425-FC738F711193}" destId="{CE5FCBBB-4E91-4921-BE54-FC924762623B}" srcOrd="2" destOrd="0" presId="urn:microsoft.com/office/officeart/2005/8/layout/pyramid2"/>
    <dgm:cxn modelId="{268985A9-A92C-4D6B-8CC3-16EFD8D200D4}" type="presParOf" srcId="{16CAA9C1-8B73-4F3E-8425-FC738F711193}" destId="{A4B24A01-38C5-43FB-AE5C-AC15EE411525}" srcOrd="3" destOrd="0" presId="urn:microsoft.com/office/officeart/2005/8/layout/pyramid2"/>
    <dgm:cxn modelId="{7F695B7C-F9A0-4063-BD33-B14555C11286}" type="presParOf" srcId="{16CAA9C1-8B73-4F3E-8425-FC738F711193}" destId="{130278D8-D02B-491F-BD09-FEA85F98515B}" srcOrd="4" destOrd="0" presId="urn:microsoft.com/office/officeart/2005/8/layout/pyramid2"/>
    <dgm:cxn modelId="{78BC01E0-C9C7-4939-9C3E-8FA6FE028B8E}" type="presParOf" srcId="{16CAA9C1-8B73-4F3E-8425-FC738F711193}" destId="{01AFD58B-07B6-4E87-9CE9-9882CE1F0EFD}" srcOrd="5" destOrd="0" presId="urn:microsoft.com/office/officeart/2005/8/layout/pyramid2"/>
    <dgm:cxn modelId="{779E9FBD-DBC0-4D46-8F72-258CD85B8502}" type="presParOf" srcId="{16CAA9C1-8B73-4F3E-8425-FC738F711193}" destId="{C13F9D94-070C-4B1C-9764-452E81C745B5}" srcOrd="6" destOrd="0" presId="urn:microsoft.com/office/officeart/2005/8/layout/pyramid2"/>
    <dgm:cxn modelId="{491F97A3-6014-4D3E-8CBE-5A6DB7575242}" type="presParOf" srcId="{16CAA9C1-8B73-4F3E-8425-FC738F711193}" destId="{9777E0EB-B849-404D-9181-2CC71EDD7400}" srcOrd="7" destOrd="0" presId="urn:microsoft.com/office/officeart/2005/8/layout/pyramid2"/>
    <dgm:cxn modelId="{421AEE96-FC5A-4BEB-9171-78FF631293F0}" type="presParOf" srcId="{16CAA9C1-8B73-4F3E-8425-FC738F711193}" destId="{82FBD14F-1BC0-4CCE-9E2C-5EF756FD640F}" srcOrd="8" destOrd="0" presId="urn:microsoft.com/office/officeart/2005/8/layout/pyramid2"/>
    <dgm:cxn modelId="{52EB309C-5B79-4D5D-B135-A71644C0DB8E}" type="presParOf" srcId="{16CAA9C1-8B73-4F3E-8425-FC738F711193}" destId="{04C58FF2-2069-4E85-BC83-66DFB2C40B81}" srcOrd="9" destOrd="0" presId="urn:microsoft.com/office/officeart/2005/8/layout/pyramid2"/>
    <dgm:cxn modelId="{E3A68B8A-1190-459E-BFD6-14F4A3BB81BE}" type="presParOf" srcId="{16CAA9C1-8B73-4F3E-8425-FC738F711193}" destId="{FDDA8654-82A3-4C5B-A467-F5B52D2B1F06}" srcOrd="10" destOrd="0" presId="urn:microsoft.com/office/officeart/2005/8/layout/pyramid2"/>
    <dgm:cxn modelId="{475DC395-2000-484D-AA9B-A08AF7D5F1E7}" type="presParOf" srcId="{16CAA9C1-8B73-4F3E-8425-FC738F711193}" destId="{3A76949B-67B9-41BE-A369-07C72E0E9B52}" srcOrd="11" destOrd="0" presId="urn:microsoft.com/office/officeart/2005/8/layout/pyramid2"/>
    <dgm:cxn modelId="{ABDAEC75-3DAE-4145-8C02-D3C62D1B38FF}" type="presParOf" srcId="{16CAA9C1-8B73-4F3E-8425-FC738F711193}" destId="{CA4DDF7D-8289-4D37-843A-472077A84D94}" srcOrd="12" destOrd="0" presId="urn:microsoft.com/office/officeart/2005/8/layout/pyramid2"/>
    <dgm:cxn modelId="{C2EF4452-A090-4715-A895-FB73EFAFAED3}" type="presParOf" srcId="{16CAA9C1-8B73-4F3E-8425-FC738F711193}" destId="{1C0959E7-3961-4B4E-9394-31D46D1DC753}" srcOrd="13" destOrd="0" presId="urn:microsoft.com/office/officeart/2005/8/layout/pyramid2"/>
    <dgm:cxn modelId="{66196D13-B151-4C9F-9489-BB2039176926}" type="presParOf" srcId="{16CAA9C1-8B73-4F3E-8425-FC738F711193}" destId="{7FA3B761-428F-4C1A-8767-F2092A79A864}" srcOrd="14" destOrd="0" presId="urn:microsoft.com/office/officeart/2005/8/layout/pyramid2"/>
    <dgm:cxn modelId="{B82085AA-1F3C-4C18-B6C1-D06AF82AA237}" type="presParOf" srcId="{16CAA9C1-8B73-4F3E-8425-FC738F711193}" destId="{BA11E80E-D0D7-417E-9140-ECB2078577A5}" srcOrd="15" destOrd="0" presId="urn:microsoft.com/office/officeart/2005/8/layout/pyramid2"/>
    <dgm:cxn modelId="{18DB3075-DC24-4E0F-BDE2-BA0B8ED15550}" type="presParOf" srcId="{16CAA9C1-8B73-4F3E-8425-FC738F711193}" destId="{F11E53FF-DE1C-45EA-B732-45E149209CFF}" srcOrd="16" destOrd="0" presId="urn:microsoft.com/office/officeart/2005/8/layout/pyramid2"/>
    <dgm:cxn modelId="{BC352E3D-DC58-4C48-9C50-7658C9D5C560}" type="presParOf" srcId="{16CAA9C1-8B73-4F3E-8425-FC738F711193}" destId="{12AED9BE-CFC2-40D4-B2D0-ECBA45D4E52F}" srcOrd="17" destOrd="0" presId="urn:microsoft.com/office/officeart/2005/8/layout/pyramid2"/>
    <dgm:cxn modelId="{F392C03F-F0E5-4724-880A-B19DBE3C6DD9}" type="presParOf" srcId="{16CAA9C1-8B73-4F3E-8425-FC738F711193}" destId="{DEBF66DF-5AA1-4998-8DB7-C60549F57F8D}" srcOrd="18" destOrd="0" presId="urn:microsoft.com/office/officeart/2005/8/layout/pyramid2"/>
    <dgm:cxn modelId="{1DE40556-6E2C-4461-9241-1DFDD882F933}" type="presParOf" srcId="{16CAA9C1-8B73-4F3E-8425-FC738F711193}" destId="{C71C018A-60DE-4D5B-ABFE-CBD9CE9F491D}" srcOrd="19" destOrd="0" presId="urn:microsoft.com/office/officeart/2005/8/layout/pyramid2"/>
    <dgm:cxn modelId="{D36AC164-77FA-414E-9DC3-12C304E9003A}" type="presParOf" srcId="{16CAA9C1-8B73-4F3E-8425-FC738F711193}" destId="{ECEAAFE9-1112-4C0F-B3BE-326B7F9BF8A7}" srcOrd="20" destOrd="0" presId="urn:microsoft.com/office/officeart/2005/8/layout/pyramid2"/>
    <dgm:cxn modelId="{FE7585EA-F66F-4B7C-BB70-0B3485852188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7C9D327-E5A2-42F8-B459-861228ABAEDA}" type="doc">
      <dgm:prSet loTypeId="urn:microsoft.com/office/officeart/2005/8/layout/pyramid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4B6B81-045A-487F-B6CC-C58E7251D34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43A04EA-8B41-4DAF-84E3-85A27D4212A4}" type="par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2E35C53-41C4-4055-BE06-80662C5034E1}" type="sibTrans" cxnId="{7F75A035-803C-4753-BCF3-A1CE33DA46C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6176BC1-F938-4DBC-8C3D-3E9E4082176C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532B66AE-CC28-455F-829E-E572DC77F595}" type="par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5AEF00DA-DBCA-4BC8-AA8C-DFCCCC77348C}" type="sibTrans" cxnId="{81414EDA-076A-4F9D-A267-7D6A73349280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269F4270-A40F-4429-9A0E-04280E644AD6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FBB0BD0-3C47-4113-AEEF-BE43254A59D4}" type="par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F92AC1-DC09-486E-AA38-5B584E505517}" type="sibTrans" cxnId="{8A013F46-7A09-41D6-B084-F76B95DC0E0F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C8A447C-4FDB-49AF-9CEF-F945DE823FD8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36F5FA41-73AD-4B88-AC1E-258F91BAF2EB}" type="par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2D90864-C0A6-4DCE-B1CF-718A4DD3B019}" type="sibTrans" cxnId="{DFFA3687-2854-432C-9539-665A47E7BED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CD4B56EF-3700-4239-8D5A-66F7E6ABF5F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1C345FEE-11DB-4F95-904B-DBF227CE54B6}" type="par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C51A375-2857-44C0-B6AE-7C1A12E6BBED}" type="sibTrans" cxnId="{A98826C7-D7C9-49C7-ABBD-C61A865A97B7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A316CA99-DD04-49B1-BBB2-8D6314FD7E85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A1ACD05-C2DE-4B25-9F6A-E2CC238A3D21}" type="par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4B0CFBA-0412-4594-9AE9-B084485B0A79}" type="sibTrans" cxnId="{9C0ABDD1-EDA5-4382-BE7A-858A40D47FB9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BB276D26-10FE-42A8-B639-1E49B604136B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63570C9-BA96-4C02-AF68-47B12B87CF3D}" type="par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D78953A-17EF-4829-BCA8-40073B22E6D2}" type="sibTrans" cxnId="{84A880BB-A43A-463D-8CF9-05396C8DB8B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FCC4AC5-A9D5-4C50-89AF-46F9221948B9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057E2175-7153-4C0E-9009-E0AB98626587}" type="par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4AE4CEC-5DBC-4623-A8D8-0C152AB28EEE}" type="sibTrans" cxnId="{647236A4-23AF-42F8-B0EF-0EA5053D29E8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0846366B-C013-4045-9055-1375FF12905E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7BC9AA07-B7D7-4BAF-843C-3B92AA73E414}" type="par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8F337471-0D68-4156-9CE4-57790CDEDD7B}" type="sibTrans" cxnId="{0AF4B54F-2F8A-491A-8DDA-93892CF599EB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D723600C-8A4C-43C9-9FD2-74825E273362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636C852E-29B1-46F5-8104-C8617CDBB968}" type="par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D8DFFCB-DE9B-4903-BE76-FD20C2FE4098}" type="sibTrans" cxnId="{C3361325-34BA-4944-BB17-F8A445B45F15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72D029D3-C618-42A6-B848-C07BF9B42457}">
      <dgm:prSet phldrT="[Текст]" custT="1"/>
      <dgm:spPr>
        <a:solidFill>
          <a:schemeClr val="bg1">
            <a:alpha val="90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24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dirty="0">
            <a:solidFill>
              <a:schemeClr val="tx2"/>
            </a:solidFill>
            <a:latin typeface="Comic Sans MS" pitchFamily="66" charset="0"/>
          </a:endParaRPr>
        </a:p>
      </dgm:t>
    </dgm:pt>
    <dgm:pt modelId="{939C3F54-D5FE-4DB4-9AC3-64994176C3DE}" type="par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9899ED77-3D5D-4AE7-95F0-A48C289ACFBB}" type="sibTrans" cxnId="{222DA1AF-8344-4A35-AD36-408718E43E0A}">
      <dgm:prSet/>
      <dgm:spPr/>
      <dgm:t>
        <a:bodyPr/>
        <a:lstStyle/>
        <a:p>
          <a:endParaRPr lang="ru-RU" sz="2400">
            <a:solidFill>
              <a:schemeClr val="tx2"/>
            </a:solidFill>
            <a:latin typeface="Comic Sans MS" pitchFamily="66" charset="0"/>
          </a:endParaRPr>
        </a:p>
      </dgm:t>
    </dgm:pt>
    <dgm:pt modelId="{F9B2A56D-B0CC-444F-B9BC-7A5FAA94FEEE}" type="pres">
      <dgm:prSet presAssocID="{67C9D327-E5A2-42F8-B459-861228ABAEDA}" presName="compositeShape" presStyleCnt="0">
        <dgm:presLayoutVars>
          <dgm:dir/>
          <dgm:resizeHandles/>
        </dgm:presLayoutVars>
      </dgm:prSet>
      <dgm:spPr/>
    </dgm:pt>
    <dgm:pt modelId="{CBF10EBD-4805-49DD-BE42-652125DF37D4}" type="pres">
      <dgm:prSet presAssocID="{67C9D327-E5A2-42F8-B459-861228ABAEDA}" presName="pyramid" presStyleLbl="node1" presStyleIdx="0" presStyleCnt="1" custScaleX="108169" custScaleY="87500" custLinFactNeighborX="-3019" custLinFactNeighborY="-2500"/>
      <dgm:spPr/>
    </dgm:pt>
    <dgm:pt modelId="{16CAA9C1-8B73-4F3E-8425-FC738F711193}" type="pres">
      <dgm:prSet presAssocID="{67C9D327-E5A2-42F8-B459-861228ABAEDA}" presName="theList" presStyleCnt="0"/>
      <dgm:spPr/>
    </dgm:pt>
    <dgm:pt modelId="{9E9061A6-8229-4C6B-B725-12C82A0C8172}" type="pres">
      <dgm:prSet presAssocID="{614B6B81-045A-487F-B6CC-C58E7251D349}" presName="aNode" presStyleLbl="fgAcc1" presStyleIdx="0" presStyleCnt="11" custScaleX="146791" custLinFactNeighborX="-912" custLinFactNeighborY="29502">
        <dgm:presLayoutVars>
          <dgm:bulletEnabled val="1"/>
        </dgm:presLayoutVars>
      </dgm:prSet>
      <dgm:spPr/>
    </dgm:pt>
    <dgm:pt modelId="{6F81CD5C-CEE1-41A2-ABD3-D55B78AA0DCF}" type="pres">
      <dgm:prSet presAssocID="{614B6B81-045A-487F-B6CC-C58E7251D349}" presName="aSpace" presStyleCnt="0"/>
      <dgm:spPr/>
    </dgm:pt>
    <dgm:pt modelId="{CE5FCBBB-4E91-4921-BE54-FC924762623B}" type="pres">
      <dgm:prSet presAssocID="{A316CA99-DD04-49B1-BBB2-8D6314FD7E85}" presName="aNode" presStyleLbl="fgAcc1" presStyleIdx="1" presStyleCnt="11" custScaleX="146791" custLinFactNeighborX="-912" custLinFactNeighborY="29502">
        <dgm:presLayoutVars>
          <dgm:bulletEnabled val="1"/>
        </dgm:presLayoutVars>
      </dgm:prSet>
      <dgm:spPr/>
    </dgm:pt>
    <dgm:pt modelId="{A4B24A01-38C5-43FB-AE5C-AC15EE411525}" type="pres">
      <dgm:prSet presAssocID="{A316CA99-DD04-49B1-BBB2-8D6314FD7E85}" presName="aSpace" presStyleCnt="0"/>
      <dgm:spPr/>
    </dgm:pt>
    <dgm:pt modelId="{130278D8-D02B-491F-BD09-FEA85F98515B}" type="pres">
      <dgm:prSet presAssocID="{B6176BC1-F938-4DBC-8C3D-3E9E4082176C}" presName="aNode" presStyleLbl="fgAcc1" presStyleIdx="2" presStyleCnt="11" custScaleX="146791" custLinFactNeighborX="-912" custLinFactNeighborY="29502">
        <dgm:presLayoutVars>
          <dgm:bulletEnabled val="1"/>
        </dgm:presLayoutVars>
      </dgm:prSet>
      <dgm:spPr/>
    </dgm:pt>
    <dgm:pt modelId="{01AFD58B-07B6-4E87-9CE9-9882CE1F0EFD}" type="pres">
      <dgm:prSet presAssocID="{B6176BC1-F938-4DBC-8C3D-3E9E4082176C}" presName="aSpace" presStyleCnt="0"/>
      <dgm:spPr/>
    </dgm:pt>
    <dgm:pt modelId="{C13F9D94-070C-4B1C-9764-452E81C745B5}" type="pres">
      <dgm:prSet presAssocID="{269F4270-A40F-4429-9A0E-04280E644AD6}" presName="aNode" presStyleLbl="fgAcc1" presStyleIdx="3" presStyleCnt="11" custScaleX="146791" custLinFactNeighborX="-912" custLinFactNeighborY="29502">
        <dgm:presLayoutVars>
          <dgm:bulletEnabled val="1"/>
        </dgm:presLayoutVars>
      </dgm:prSet>
      <dgm:spPr/>
    </dgm:pt>
    <dgm:pt modelId="{9777E0EB-B849-404D-9181-2CC71EDD7400}" type="pres">
      <dgm:prSet presAssocID="{269F4270-A40F-4429-9A0E-04280E644AD6}" presName="aSpace" presStyleCnt="0"/>
      <dgm:spPr/>
    </dgm:pt>
    <dgm:pt modelId="{82FBD14F-1BC0-4CCE-9E2C-5EF756FD640F}" type="pres">
      <dgm:prSet presAssocID="{DC8A447C-4FDB-49AF-9CEF-F945DE823FD8}" presName="aNode" presStyleLbl="fgAcc1" presStyleIdx="4" presStyleCnt="11" custScaleX="146791" custLinFactNeighborX="-912" custLinFactNeighborY="29502">
        <dgm:presLayoutVars>
          <dgm:bulletEnabled val="1"/>
        </dgm:presLayoutVars>
      </dgm:prSet>
      <dgm:spPr/>
    </dgm:pt>
    <dgm:pt modelId="{04C58FF2-2069-4E85-BC83-66DFB2C40B81}" type="pres">
      <dgm:prSet presAssocID="{DC8A447C-4FDB-49AF-9CEF-F945DE823FD8}" presName="aSpace" presStyleCnt="0"/>
      <dgm:spPr/>
    </dgm:pt>
    <dgm:pt modelId="{FDDA8654-82A3-4C5B-A467-F5B52D2B1F06}" type="pres">
      <dgm:prSet presAssocID="{CD4B56EF-3700-4239-8D5A-66F7E6ABF5FB}" presName="aNode" presStyleLbl="fgAcc1" presStyleIdx="5" presStyleCnt="11" custScaleX="146791" custLinFactNeighborX="-912" custLinFactNeighborY="29502">
        <dgm:presLayoutVars>
          <dgm:bulletEnabled val="1"/>
        </dgm:presLayoutVars>
      </dgm:prSet>
      <dgm:spPr/>
    </dgm:pt>
    <dgm:pt modelId="{3A76949B-67B9-41BE-A369-07C72E0E9B52}" type="pres">
      <dgm:prSet presAssocID="{CD4B56EF-3700-4239-8D5A-66F7E6ABF5FB}" presName="aSpace" presStyleCnt="0"/>
      <dgm:spPr/>
    </dgm:pt>
    <dgm:pt modelId="{CA4DDF7D-8289-4D37-843A-472077A84D94}" type="pres">
      <dgm:prSet presAssocID="{BB276D26-10FE-42A8-B639-1E49B604136B}" presName="aNode" presStyleLbl="fgAcc1" presStyleIdx="6" presStyleCnt="11" custScaleX="146791" custLinFactNeighborX="-456" custLinFactNeighborY="44252">
        <dgm:presLayoutVars>
          <dgm:bulletEnabled val="1"/>
        </dgm:presLayoutVars>
      </dgm:prSet>
      <dgm:spPr/>
    </dgm:pt>
    <dgm:pt modelId="{1C0959E7-3961-4B4E-9394-31D46D1DC753}" type="pres">
      <dgm:prSet presAssocID="{BB276D26-10FE-42A8-B639-1E49B604136B}" presName="aSpace" presStyleCnt="0"/>
      <dgm:spPr/>
    </dgm:pt>
    <dgm:pt modelId="{7FA3B761-428F-4C1A-8767-F2092A79A864}" type="pres">
      <dgm:prSet presAssocID="{9FCC4AC5-A9D5-4C50-89AF-46F9221948B9}" presName="aNode" presStyleLbl="fgAcc1" presStyleIdx="7" presStyleCnt="11" custScaleX="146791" custLinFactNeighborX="-456" custLinFactNeighborY="44252">
        <dgm:presLayoutVars>
          <dgm:bulletEnabled val="1"/>
        </dgm:presLayoutVars>
      </dgm:prSet>
      <dgm:spPr/>
    </dgm:pt>
    <dgm:pt modelId="{BA11E80E-D0D7-417E-9140-ECB2078577A5}" type="pres">
      <dgm:prSet presAssocID="{9FCC4AC5-A9D5-4C50-89AF-46F9221948B9}" presName="aSpace" presStyleCnt="0"/>
      <dgm:spPr/>
    </dgm:pt>
    <dgm:pt modelId="{F11E53FF-DE1C-45EA-B732-45E149209CFF}" type="pres">
      <dgm:prSet presAssocID="{0846366B-C013-4045-9055-1375FF12905E}" presName="aNode" presStyleLbl="fgAcc1" presStyleIdx="8" presStyleCnt="11" custScaleX="146791">
        <dgm:presLayoutVars>
          <dgm:bulletEnabled val="1"/>
        </dgm:presLayoutVars>
      </dgm:prSet>
      <dgm:spPr/>
    </dgm:pt>
    <dgm:pt modelId="{12AED9BE-CFC2-40D4-B2D0-ECBA45D4E52F}" type="pres">
      <dgm:prSet presAssocID="{0846366B-C013-4045-9055-1375FF12905E}" presName="aSpace" presStyleCnt="0"/>
      <dgm:spPr/>
    </dgm:pt>
    <dgm:pt modelId="{DEBF66DF-5AA1-4998-8DB7-C60549F57F8D}" type="pres">
      <dgm:prSet presAssocID="{D723600C-8A4C-43C9-9FD2-74825E273362}" presName="aNode" presStyleLbl="fgAcc1" presStyleIdx="9" presStyleCnt="11" custScaleX="146791">
        <dgm:presLayoutVars>
          <dgm:bulletEnabled val="1"/>
        </dgm:presLayoutVars>
      </dgm:prSet>
      <dgm:spPr/>
    </dgm:pt>
    <dgm:pt modelId="{C71C018A-60DE-4D5B-ABFE-CBD9CE9F491D}" type="pres">
      <dgm:prSet presAssocID="{D723600C-8A4C-43C9-9FD2-74825E273362}" presName="aSpace" presStyleCnt="0"/>
      <dgm:spPr/>
    </dgm:pt>
    <dgm:pt modelId="{ECEAAFE9-1112-4C0F-B3BE-326B7F9BF8A7}" type="pres">
      <dgm:prSet presAssocID="{72D029D3-C618-42A6-B848-C07BF9B42457}" presName="aNode" presStyleLbl="fgAcc1" presStyleIdx="10" presStyleCnt="11" custScaleX="146791">
        <dgm:presLayoutVars>
          <dgm:bulletEnabled val="1"/>
        </dgm:presLayoutVars>
      </dgm:prSet>
      <dgm:spPr/>
    </dgm:pt>
    <dgm:pt modelId="{FF8FB0C9-1243-43CA-B6AE-13CB4691090E}" type="pres">
      <dgm:prSet presAssocID="{72D029D3-C618-42A6-B848-C07BF9B42457}" presName="aSpace" presStyleCnt="0"/>
      <dgm:spPr/>
    </dgm:pt>
  </dgm:ptLst>
  <dgm:cxnLst>
    <dgm:cxn modelId="{2D6F491B-FD8C-4343-B659-A3CA5FEACCC6}" type="presOf" srcId="{72D029D3-C618-42A6-B848-C07BF9B42457}" destId="{ECEAAFE9-1112-4C0F-B3BE-326B7F9BF8A7}" srcOrd="0" destOrd="0" presId="urn:microsoft.com/office/officeart/2005/8/layout/pyramid2"/>
    <dgm:cxn modelId="{A9BD327C-92C8-413A-99D3-4A7D018E528B}" type="presOf" srcId="{B6176BC1-F938-4DBC-8C3D-3E9E4082176C}" destId="{130278D8-D02B-491F-BD09-FEA85F98515B}" srcOrd="0" destOrd="0" presId="urn:microsoft.com/office/officeart/2005/8/layout/pyramid2"/>
    <dgm:cxn modelId="{3CBE4292-5698-40D2-8305-7446D432FB6B}" type="presOf" srcId="{D723600C-8A4C-43C9-9FD2-74825E273362}" destId="{DEBF66DF-5AA1-4998-8DB7-C60549F57F8D}" srcOrd="0" destOrd="0" presId="urn:microsoft.com/office/officeart/2005/8/layout/pyramid2"/>
    <dgm:cxn modelId="{84A880BB-A43A-463D-8CF9-05396C8DB8B8}" srcId="{67C9D327-E5A2-42F8-B459-861228ABAEDA}" destId="{BB276D26-10FE-42A8-B639-1E49B604136B}" srcOrd="6" destOrd="0" parTransId="{663570C9-BA96-4C02-AF68-47B12B87CF3D}" sibTransId="{DD78953A-17EF-4829-BCA8-40073B22E6D2}"/>
    <dgm:cxn modelId="{807B48C1-125C-49C6-9242-5FF32B57FF7A}" type="presOf" srcId="{DC8A447C-4FDB-49AF-9CEF-F945DE823FD8}" destId="{82FBD14F-1BC0-4CCE-9E2C-5EF756FD640F}" srcOrd="0" destOrd="0" presId="urn:microsoft.com/office/officeart/2005/8/layout/pyramid2"/>
    <dgm:cxn modelId="{C126CCA8-9D4F-4A6F-92E4-57180BA95BAC}" type="presOf" srcId="{614B6B81-045A-487F-B6CC-C58E7251D349}" destId="{9E9061A6-8229-4C6B-B725-12C82A0C8172}" srcOrd="0" destOrd="0" presId="urn:microsoft.com/office/officeart/2005/8/layout/pyramid2"/>
    <dgm:cxn modelId="{0AF4B54F-2F8A-491A-8DDA-93892CF599EB}" srcId="{67C9D327-E5A2-42F8-B459-861228ABAEDA}" destId="{0846366B-C013-4045-9055-1375FF12905E}" srcOrd="8" destOrd="0" parTransId="{7BC9AA07-B7D7-4BAF-843C-3B92AA73E414}" sibTransId="{8F337471-0D68-4156-9CE4-57790CDEDD7B}"/>
    <dgm:cxn modelId="{EB5DFA88-F0FD-4F20-B997-AE39419A5038}" type="presOf" srcId="{67C9D327-E5A2-42F8-B459-861228ABAEDA}" destId="{F9B2A56D-B0CC-444F-B9BC-7A5FAA94FEEE}" srcOrd="0" destOrd="0" presId="urn:microsoft.com/office/officeart/2005/8/layout/pyramid2"/>
    <dgm:cxn modelId="{1EE38CF0-E98C-49EA-A916-0FE722C18395}" type="presOf" srcId="{A316CA99-DD04-49B1-BBB2-8D6314FD7E85}" destId="{CE5FCBBB-4E91-4921-BE54-FC924762623B}" srcOrd="0" destOrd="0" presId="urn:microsoft.com/office/officeart/2005/8/layout/pyramid2"/>
    <dgm:cxn modelId="{9C0ABDD1-EDA5-4382-BE7A-858A40D47FB9}" srcId="{67C9D327-E5A2-42F8-B459-861228ABAEDA}" destId="{A316CA99-DD04-49B1-BBB2-8D6314FD7E85}" srcOrd="1" destOrd="0" parTransId="{7A1ACD05-C2DE-4B25-9F6A-E2CC238A3D21}" sibTransId="{94B0CFBA-0412-4594-9AE9-B084485B0A79}"/>
    <dgm:cxn modelId="{B0FC294B-E100-45E4-9EE6-6061E562211D}" type="presOf" srcId="{9FCC4AC5-A9D5-4C50-89AF-46F9221948B9}" destId="{7FA3B761-428F-4C1A-8767-F2092A79A864}" srcOrd="0" destOrd="0" presId="urn:microsoft.com/office/officeart/2005/8/layout/pyramid2"/>
    <dgm:cxn modelId="{7F75A035-803C-4753-BCF3-A1CE33DA46C8}" srcId="{67C9D327-E5A2-42F8-B459-861228ABAEDA}" destId="{614B6B81-045A-487F-B6CC-C58E7251D349}" srcOrd="0" destOrd="0" parTransId="{143A04EA-8B41-4DAF-84E3-85A27D4212A4}" sibTransId="{D2E35C53-41C4-4055-BE06-80662C5034E1}"/>
    <dgm:cxn modelId="{DFFA3687-2854-432C-9539-665A47E7BED7}" srcId="{67C9D327-E5A2-42F8-B459-861228ABAEDA}" destId="{DC8A447C-4FDB-49AF-9CEF-F945DE823FD8}" srcOrd="4" destOrd="0" parTransId="{36F5FA41-73AD-4B88-AC1E-258F91BAF2EB}" sibTransId="{02D90864-C0A6-4DCE-B1CF-718A4DD3B019}"/>
    <dgm:cxn modelId="{81414EDA-076A-4F9D-A267-7D6A73349280}" srcId="{67C9D327-E5A2-42F8-B459-861228ABAEDA}" destId="{B6176BC1-F938-4DBC-8C3D-3E9E4082176C}" srcOrd="2" destOrd="0" parTransId="{532B66AE-CC28-455F-829E-E572DC77F595}" sibTransId="{5AEF00DA-DBCA-4BC8-AA8C-DFCCCC77348C}"/>
    <dgm:cxn modelId="{647236A4-23AF-42F8-B0EF-0EA5053D29E8}" srcId="{67C9D327-E5A2-42F8-B459-861228ABAEDA}" destId="{9FCC4AC5-A9D5-4C50-89AF-46F9221948B9}" srcOrd="7" destOrd="0" parTransId="{057E2175-7153-4C0E-9009-E0AB98626587}" sibTransId="{D4AE4CEC-5DBC-4623-A8D8-0C152AB28EEE}"/>
    <dgm:cxn modelId="{C3361325-34BA-4944-BB17-F8A445B45F15}" srcId="{67C9D327-E5A2-42F8-B459-861228ABAEDA}" destId="{D723600C-8A4C-43C9-9FD2-74825E273362}" srcOrd="9" destOrd="0" parTransId="{636C852E-29B1-46F5-8104-C8617CDBB968}" sibTransId="{7D8DFFCB-DE9B-4903-BE76-FD20C2FE4098}"/>
    <dgm:cxn modelId="{A98826C7-D7C9-49C7-ABBD-C61A865A97B7}" srcId="{67C9D327-E5A2-42F8-B459-861228ABAEDA}" destId="{CD4B56EF-3700-4239-8D5A-66F7E6ABF5FB}" srcOrd="5" destOrd="0" parTransId="{1C345FEE-11DB-4F95-904B-DBF227CE54B6}" sibTransId="{BC51A375-2857-44C0-B6AE-7C1A12E6BBED}"/>
    <dgm:cxn modelId="{222DA1AF-8344-4A35-AD36-408718E43E0A}" srcId="{67C9D327-E5A2-42F8-B459-861228ABAEDA}" destId="{72D029D3-C618-42A6-B848-C07BF9B42457}" srcOrd="10" destOrd="0" parTransId="{939C3F54-D5FE-4DB4-9AC3-64994176C3DE}" sibTransId="{9899ED77-3D5D-4AE7-95F0-A48C289ACFBB}"/>
    <dgm:cxn modelId="{28ACD463-8F23-4213-AC06-0329D4896641}" type="presOf" srcId="{0846366B-C013-4045-9055-1375FF12905E}" destId="{F11E53FF-DE1C-45EA-B732-45E149209CFF}" srcOrd="0" destOrd="0" presId="urn:microsoft.com/office/officeart/2005/8/layout/pyramid2"/>
    <dgm:cxn modelId="{952CB999-3DFC-45C7-B5CB-693B0D1D1E88}" type="presOf" srcId="{CD4B56EF-3700-4239-8D5A-66F7E6ABF5FB}" destId="{FDDA8654-82A3-4C5B-A467-F5B52D2B1F06}" srcOrd="0" destOrd="0" presId="urn:microsoft.com/office/officeart/2005/8/layout/pyramid2"/>
    <dgm:cxn modelId="{06E93169-AFCD-46F2-96FF-A43DF20169D5}" type="presOf" srcId="{269F4270-A40F-4429-9A0E-04280E644AD6}" destId="{C13F9D94-070C-4B1C-9764-452E81C745B5}" srcOrd="0" destOrd="0" presId="urn:microsoft.com/office/officeart/2005/8/layout/pyramid2"/>
    <dgm:cxn modelId="{8A013F46-7A09-41D6-B084-F76B95DC0E0F}" srcId="{67C9D327-E5A2-42F8-B459-861228ABAEDA}" destId="{269F4270-A40F-4429-9A0E-04280E644AD6}" srcOrd="3" destOrd="0" parTransId="{3FBB0BD0-3C47-4113-AEEF-BE43254A59D4}" sibTransId="{BCF92AC1-DC09-486E-AA38-5B584E505517}"/>
    <dgm:cxn modelId="{AE8FB66B-CE54-4013-8B6D-1CA005301E86}" type="presOf" srcId="{BB276D26-10FE-42A8-B639-1E49B604136B}" destId="{CA4DDF7D-8289-4D37-843A-472077A84D94}" srcOrd="0" destOrd="0" presId="urn:microsoft.com/office/officeart/2005/8/layout/pyramid2"/>
    <dgm:cxn modelId="{15A8A373-BDA0-4B67-9AC5-E6594DE4F3D9}" type="presParOf" srcId="{F9B2A56D-B0CC-444F-B9BC-7A5FAA94FEEE}" destId="{CBF10EBD-4805-49DD-BE42-652125DF37D4}" srcOrd="0" destOrd="0" presId="urn:microsoft.com/office/officeart/2005/8/layout/pyramid2"/>
    <dgm:cxn modelId="{FF8D9129-D0B5-4DEF-B123-C600F1B7AA4D}" type="presParOf" srcId="{F9B2A56D-B0CC-444F-B9BC-7A5FAA94FEEE}" destId="{16CAA9C1-8B73-4F3E-8425-FC738F711193}" srcOrd="1" destOrd="0" presId="urn:microsoft.com/office/officeart/2005/8/layout/pyramid2"/>
    <dgm:cxn modelId="{72166B8C-741B-4203-997A-27EDA4410AA6}" type="presParOf" srcId="{16CAA9C1-8B73-4F3E-8425-FC738F711193}" destId="{9E9061A6-8229-4C6B-B725-12C82A0C8172}" srcOrd="0" destOrd="0" presId="urn:microsoft.com/office/officeart/2005/8/layout/pyramid2"/>
    <dgm:cxn modelId="{12B4D967-9832-475B-8286-CBA97AD13894}" type="presParOf" srcId="{16CAA9C1-8B73-4F3E-8425-FC738F711193}" destId="{6F81CD5C-CEE1-41A2-ABD3-D55B78AA0DCF}" srcOrd="1" destOrd="0" presId="urn:microsoft.com/office/officeart/2005/8/layout/pyramid2"/>
    <dgm:cxn modelId="{4776497D-2396-4E94-B49B-E1872DFAFE8E}" type="presParOf" srcId="{16CAA9C1-8B73-4F3E-8425-FC738F711193}" destId="{CE5FCBBB-4E91-4921-BE54-FC924762623B}" srcOrd="2" destOrd="0" presId="urn:microsoft.com/office/officeart/2005/8/layout/pyramid2"/>
    <dgm:cxn modelId="{BCCA17BF-AD16-475B-8425-6AF40B5BF453}" type="presParOf" srcId="{16CAA9C1-8B73-4F3E-8425-FC738F711193}" destId="{A4B24A01-38C5-43FB-AE5C-AC15EE411525}" srcOrd="3" destOrd="0" presId="urn:microsoft.com/office/officeart/2005/8/layout/pyramid2"/>
    <dgm:cxn modelId="{E5CEE050-2A26-476D-8F49-98928B111A26}" type="presParOf" srcId="{16CAA9C1-8B73-4F3E-8425-FC738F711193}" destId="{130278D8-D02B-491F-BD09-FEA85F98515B}" srcOrd="4" destOrd="0" presId="urn:microsoft.com/office/officeart/2005/8/layout/pyramid2"/>
    <dgm:cxn modelId="{E344ADB7-70BC-4A8E-874E-62CAC154DB55}" type="presParOf" srcId="{16CAA9C1-8B73-4F3E-8425-FC738F711193}" destId="{01AFD58B-07B6-4E87-9CE9-9882CE1F0EFD}" srcOrd="5" destOrd="0" presId="urn:microsoft.com/office/officeart/2005/8/layout/pyramid2"/>
    <dgm:cxn modelId="{6DC99D59-A8DB-43DA-B590-8EFA7B073D9D}" type="presParOf" srcId="{16CAA9C1-8B73-4F3E-8425-FC738F711193}" destId="{C13F9D94-070C-4B1C-9764-452E81C745B5}" srcOrd="6" destOrd="0" presId="urn:microsoft.com/office/officeart/2005/8/layout/pyramid2"/>
    <dgm:cxn modelId="{1A9D274F-2E71-49CD-93F9-BFF2B6AD2FE0}" type="presParOf" srcId="{16CAA9C1-8B73-4F3E-8425-FC738F711193}" destId="{9777E0EB-B849-404D-9181-2CC71EDD7400}" srcOrd="7" destOrd="0" presId="urn:microsoft.com/office/officeart/2005/8/layout/pyramid2"/>
    <dgm:cxn modelId="{25CF7DC6-1168-4DD9-9200-AC0D804916B2}" type="presParOf" srcId="{16CAA9C1-8B73-4F3E-8425-FC738F711193}" destId="{82FBD14F-1BC0-4CCE-9E2C-5EF756FD640F}" srcOrd="8" destOrd="0" presId="urn:microsoft.com/office/officeart/2005/8/layout/pyramid2"/>
    <dgm:cxn modelId="{BFFD305F-4963-4C78-8E09-C4887D332824}" type="presParOf" srcId="{16CAA9C1-8B73-4F3E-8425-FC738F711193}" destId="{04C58FF2-2069-4E85-BC83-66DFB2C40B81}" srcOrd="9" destOrd="0" presId="urn:microsoft.com/office/officeart/2005/8/layout/pyramid2"/>
    <dgm:cxn modelId="{8F86C0BE-D1F8-4E3A-B7C8-11F39E9C55BA}" type="presParOf" srcId="{16CAA9C1-8B73-4F3E-8425-FC738F711193}" destId="{FDDA8654-82A3-4C5B-A467-F5B52D2B1F06}" srcOrd="10" destOrd="0" presId="urn:microsoft.com/office/officeart/2005/8/layout/pyramid2"/>
    <dgm:cxn modelId="{0FA9B591-822B-4324-8D81-9160ABB14313}" type="presParOf" srcId="{16CAA9C1-8B73-4F3E-8425-FC738F711193}" destId="{3A76949B-67B9-41BE-A369-07C72E0E9B52}" srcOrd="11" destOrd="0" presId="urn:microsoft.com/office/officeart/2005/8/layout/pyramid2"/>
    <dgm:cxn modelId="{AAD6FB7F-4BD1-413D-97E5-72D9C0CE17CA}" type="presParOf" srcId="{16CAA9C1-8B73-4F3E-8425-FC738F711193}" destId="{CA4DDF7D-8289-4D37-843A-472077A84D94}" srcOrd="12" destOrd="0" presId="urn:microsoft.com/office/officeart/2005/8/layout/pyramid2"/>
    <dgm:cxn modelId="{64DF0533-E492-44AE-975E-EF28CC0DCC58}" type="presParOf" srcId="{16CAA9C1-8B73-4F3E-8425-FC738F711193}" destId="{1C0959E7-3961-4B4E-9394-31D46D1DC753}" srcOrd="13" destOrd="0" presId="urn:microsoft.com/office/officeart/2005/8/layout/pyramid2"/>
    <dgm:cxn modelId="{5EC8301B-5899-4A69-9DF4-2CC6F02655ED}" type="presParOf" srcId="{16CAA9C1-8B73-4F3E-8425-FC738F711193}" destId="{7FA3B761-428F-4C1A-8767-F2092A79A864}" srcOrd="14" destOrd="0" presId="urn:microsoft.com/office/officeart/2005/8/layout/pyramid2"/>
    <dgm:cxn modelId="{9FA692CE-1470-4A04-BECB-616DDEF93F42}" type="presParOf" srcId="{16CAA9C1-8B73-4F3E-8425-FC738F711193}" destId="{BA11E80E-D0D7-417E-9140-ECB2078577A5}" srcOrd="15" destOrd="0" presId="urn:microsoft.com/office/officeart/2005/8/layout/pyramid2"/>
    <dgm:cxn modelId="{C535452D-9FE9-4136-BBA0-EC8582248D23}" type="presParOf" srcId="{16CAA9C1-8B73-4F3E-8425-FC738F711193}" destId="{F11E53FF-DE1C-45EA-B732-45E149209CFF}" srcOrd="16" destOrd="0" presId="urn:microsoft.com/office/officeart/2005/8/layout/pyramid2"/>
    <dgm:cxn modelId="{4F0589B5-BA81-43A6-AE78-BB27E9B7F220}" type="presParOf" srcId="{16CAA9C1-8B73-4F3E-8425-FC738F711193}" destId="{12AED9BE-CFC2-40D4-B2D0-ECBA45D4E52F}" srcOrd="17" destOrd="0" presId="urn:microsoft.com/office/officeart/2005/8/layout/pyramid2"/>
    <dgm:cxn modelId="{BB54FC13-9FA4-46D4-AB1D-1F5593EC59D6}" type="presParOf" srcId="{16CAA9C1-8B73-4F3E-8425-FC738F711193}" destId="{DEBF66DF-5AA1-4998-8DB7-C60549F57F8D}" srcOrd="18" destOrd="0" presId="urn:microsoft.com/office/officeart/2005/8/layout/pyramid2"/>
    <dgm:cxn modelId="{61A00BE0-9356-422F-A63E-C3FB248FCCE0}" type="presParOf" srcId="{16CAA9C1-8B73-4F3E-8425-FC738F711193}" destId="{C71C018A-60DE-4D5B-ABFE-CBD9CE9F491D}" srcOrd="19" destOrd="0" presId="urn:microsoft.com/office/officeart/2005/8/layout/pyramid2"/>
    <dgm:cxn modelId="{FAE2748D-07F0-4AF8-8611-057569D22724}" type="presParOf" srcId="{16CAA9C1-8B73-4F3E-8425-FC738F711193}" destId="{ECEAAFE9-1112-4C0F-B3BE-326B7F9BF8A7}" srcOrd="20" destOrd="0" presId="urn:microsoft.com/office/officeart/2005/8/layout/pyramid2"/>
    <dgm:cxn modelId="{C08B82D8-7155-4DB4-BA62-35007BC775FF}" type="presParOf" srcId="{16CAA9C1-8B73-4F3E-8425-FC738F711193}" destId="{FF8FB0C9-1243-43CA-B6AE-13CB4691090E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0EBD-4805-49DD-BE42-652125DF37D4}">
      <dsp:nvSpPr>
        <dsp:cNvPr id="0" name=""/>
        <dsp:cNvSpPr/>
      </dsp:nvSpPr>
      <dsp:spPr>
        <a:xfrm>
          <a:off x="430658" y="216024"/>
          <a:ext cx="3776501" cy="504056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9061A6-8229-4C6B-B725-12C82A0C8172}">
      <dsp:nvSpPr>
        <dsp:cNvPr id="0" name=""/>
        <dsp:cNvSpPr/>
      </dsp:nvSpPr>
      <dsp:spPr>
        <a:xfrm>
          <a:off x="1872691" y="593187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два счёта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611339"/>
        <a:ext cx="3294887" cy="335549"/>
      </dsp:txXfrm>
    </dsp:sp>
    <dsp:sp modelId="{CE5FCBBB-4E91-4921-BE54-FC924762623B}">
      <dsp:nvSpPr>
        <dsp:cNvPr id="0" name=""/>
        <dsp:cNvSpPr/>
      </dsp:nvSpPr>
      <dsp:spPr>
        <a:xfrm>
          <a:off x="1872691" y="1011523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двух шагах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029675"/>
        <a:ext cx="3294887" cy="335549"/>
      </dsp:txXfrm>
    </dsp:sp>
    <dsp:sp modelId="{130278D8-D02B-491F-BD09-FEA85F98515B}">
      <dsp:nvSpPr>
        <dsp:cNvPr id="0" name=""/>
        <dsp:cNvSpPr/>
      </dsp:nvSpPr>
      <dsp:spPr>
        <a:xfrm>
          <a:off x="1872691" y="14298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ежовых рукавицах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448010"/>
        <a:ext cx="3294887" cy="335549"/>
      </dsp:txXfrm>
    </dsp:sp>
    <dsp:sp modelId="{C13F9D94-070C-4B1C-9764-452E81C745B5}">
      <dsp:nvSpPr>
        <dsp:cNvPr id="0" name=""/>
        <dsp:cNvSpPr/>
      </dsp:nvSpPr>
      <dsp:spPr>
        <a:xfrm>
          <a:off x="1872691" y="18481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огонь и воду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1866346"/>
        <a:ext cx="3294887" cy="335549"/>
      </dsp:txXfrm>
    </dsp:sp>
    <dsp:sp modelId="{82FBD14F-1BC0-4CCE-9E2C-5EF756FD640F}">
      <dsp:nvSpPr>
        <dsp:cNvPr id="0" name=""/>
        <dsp:cNvSpPr/>
      </dsp:nvSpPr>
      <dsp:spPr>
        <a:xfrm>
          <a:off x="1872691" y="22665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голос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284681"/>
        <a:ext cx="3294887" cy="335549"/>
      </dsp:txXfrm>
    </dsp:sp>
    <dsp:sp modelId="{FDDA8654-82A3-4C5B-A467-F5B52D2B1F06}">
      <dsp:nvSpPr>
        <dsp:cNvPr id="0" name=""/>
        <dsp:cNvSpPr/>
      </dsp:nvSpPr>
      <dsp:spPr>
        <a:xfrm>
          <a:off x="1872691" y="2684865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глубине души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890843" y="2703017"/>
        <a:ext cx="3294887" cy="335549"/>
      </dsp:txXfrm>
    </dsp:sp>
    <dsp:sp modelId="{CA4DDF7D-8289-4D37-843A-472077A84D94}">
      <dsp:nvSpPr>
        <dsp:cNvPr id="0" name=""/>
        <dsp:cNvSpPr/>
      </dsp:nvSpPr>
      <dsp:spPr>
        <a:xfrm>
          <a:off x="1883039" y="3110056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один миг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128208"/>
        <a:ext cx="3294887" cy="335549"/>
      </dsp:txXfrm>
    </dsp:sp>
    <dsp:sp modelId="{7FA3B761-428F-4C1A-8767-F2092A79A864}">
      <dsp:nvSpPr>
        <dsp:cNvPr id="0" name=""/>
        <dsp:cNvSpPr/>
      </dsp:nvSpPr>
      <dsp:spPr>
        <a:xfrm>
          <a:off x="1883039" y="3528392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поте лица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01191" y="3546544"/>
        <a:ext cx="3294887" cy="335549"/>
      </dsp:txXfrm>
    </dsp:sp>
    <dsp:sp modelId="{F11E53FF-DE1C-45EA-B732-45E149209CFF}">
      <dsp:nvSpPr>
        <dsp:cNvPr id="0" name=""/>
        <dsp:cNvSpPr/>
      </dsp:nvSpPr>
      <dsp:spPr>
        <a:xfrm>
          <a:off x="1893387" y="3926158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пух и прах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3944310"/>
        <a:ext cx="3294887" cy="335549"/>
      </dsp:txXfrm>
    </dsp:sp>
    <dsp:sp modelId="{DEBF66DF-5AA1-4998-8DB7-C60549F57F8D}">
      <dsp:nvSpPr>
        <dsp:cNvPr id="0" name=""/>
        <dsp:cNvSpPr/>
      </dsp:nvSpPr>
      <dsp:spPr>
        <a:xfrm>
          <a:off x="1893387" y="4344494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2"/>
              </a:solidFill>
              <a:latin typeface="Comic Sans MS" pitchFamily="66" charset="0"/>
            </a:rPr>
            <a:t>В розовом свете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362646"/>
        <a:ext cx="3294887" cy="335549"/>
      </dsp:txXfrm>
    </dsp:sp>
    <dsp:sp modelId="{ECEAAFE9-1112-4C0F-B3BE-326B7F9BF8A7}">
      <dsp:nvSpPr>
        <dsp:cNvPr id="0" name=""/>
        <dsp:cNvSpPr/>
      </dsp:nvSpPr>
      <dsp:spPr>
        <a:xfrm>
          <a:off x="1893387" y="4762829"/>
          <a:ext cx="3331191" cy="371853"/>
        </a:xfrm>
        <a:prstGeom prst="roundRect">
          <a:avLst/>
        </a:prstGeom>
        <a:solidFill>
          <a:schemeClr val="bg1">
            <a:alpha val="90000"/>
          </a:schemeClr>
        </a:solidFill>
        <a:ln w="9525" cap="flat" cmpd="sng" algn="ctr">
          <a:solidFill>
            <a:schemeClr val="tx2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latin typeface="Comic Sans MS" pitchFamily="66" charset="0"/>
            </a:rPr>
            <a:t>В случае чего</a:t>
          </a:r>
          <a:endParaRPr lang="ru-RU" sz="2400" kern="1200" dirty="0">
            <a:solidFill>
              <a:schemeClr val="tx2"/>
            </a:solidFill>
            <a:latin typeface="Comic Sans MS" pitchFamily="66" charset="0"/>
          </a:endParaRPr>
        </a:p>
      </dsp:txBody>
      <dsp:txXfrm>
        <a:off x="1911539" y="4780981"/>
        <a:ext cx="3294887" cy="335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9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11" Type="http://schemas.openxmlformats.org/officeDocument/2006/relationships/slide" Target="slide5.xml"/><Relationship Id="rId5" Type="http://schemas.openxmlformats.org/officeDocument/2006/relationships/diagramLayout" Target="../diagrams/layout9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9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0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slide" Target="slide5.xml"/><Relationship Id="rId5" Type="http://schemas.openxmlformats.org/officeDocument/2006/relationships/diagramLayout" Target="../diagrams/layout10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10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1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11" Type="http://schemas.openxmlformats.org/officeDocument/2006/relationships/slide" Target="slide5.xml"/><Relationship Id="rId5" Type="http://schemas.openxmlformats.org/officeDocument/2006/relationships/diagramLayout" Target="../diagrams/layout11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11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2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11" Type="http://schemas.openxmlformats.org/officeDocument/2006/relationships/slide" Target="slide5.xml"/><Relationship Id="rId5" Type="http://schemas.openxmlformats.org/officeDocument/2006/relationships/diagramLayout" Target="../diagrams/layout12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12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easyen.ru/load/admin/konkursy/mk_45_sozdanie_infografiki_v_powerpoint/232-1-0-62065" TargetMode="External"/><Relationship Id="rId3" Type="http://schemas.openxmlformats.org/officeDocument/2006/relationships/hyperlink" Target="https://img-fotki.yandex.ru/get/3313/198028224.351e/0_1ae8a3_aa272bec_orig" TargetMode="External"/><Relationship Id="rId7" Type="http://schemas.openxmlformats.org/officeDocument/2006/relationships/hyperlink" Target="http://didaktor.ru/interaktivnaya-infografika-v-powerpoint-eto-vozmozhno/#more-5892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work.ru/pics/t3/32/159341-2.jpg" TargetMode="External"/><Relationship Id="rId5" Type="http://schemas.openxmlformats.org/officeDocument/2006/relationships/hyperlink" Target="https://avatars1.githubusercontent.com/u/588095?v=3&amp;s=460" TargetMode="External"/><Relationship Id="rId4" Type="http://schemas.openxmlformats.org/officeDocument/2006/relationships/hyperlink" Target="https://img-fotki.yandex.ru/get/4129/112265771.896/0_c6c20_5a0ecd2a_orig" TargetMode="External"/><Relationship Id="rId9" Type="http://schemas.openxmlformats.org/officeDocument/2006/relationships/hyperlink" Target="http://internatsenno.vitebsk.by/e107_images/newspost_images/sm_full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6.xml"/><Relationship Id="rId18" Type="http://schemas.openxmlformats.org/officeDocument/2006/relationships/slide" Target="slide1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5.xml"/><Relationship Id="rId17" Type="http://schemas.openxmlformats.org/officeDocument/2006/relationships/slide" Target="slide10.xml"/><Relationship Id="rId2" Type="http://schemas.openxmlformats.org/officeDocument/2006/relationships/image" Target="../media/image3.jpeg"/><Relationship Id="rId16" Type="http://schemas.openxmlformats.org/officeDocument/2006/relationships/slide" Target="slide9.xml"/><Relationship Id="rId20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4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8.xml"/><Relationship Id="rId10" Type="http://schemas.openxmlformats.org/officeDocument/2006/relationships/slide" Target="slide3.xml"/><Relationship Id="rId19" Type="http://schemas.openxmlformats.org/officeDocument/2006/relationships/slide" Target="slide12.xml"/><Relationship Id="rId4" Type="http://schemas.openxmlformats.org/officeDocument/2006/relationships/diagramLayout" Target="../diagrams/layout1.xml"/><Relationship Id="rId9" Type="http://schemas.openxmlformats.org/officeDocument/2006/relationships/slide" Target="slide14.xml"/><Relationship Id="rId1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slide" Target="slide5.xml"/><Relationship Id="rId5" Type="http://schemas.openxmlformats.org/officeDocument/2006/relationships/diagramLayout" Target="../diagrams/layout2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2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slide" Target="slide5.xml"/><Relationship Id="rId5" Type="http://schemas.openxmlformats.org/officeDocument/2006/relationships/diagramLayout" Target="../diagrams/layout3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3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4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slide" Target="slide5.xml"/><Relationship Id="rId5" Type="http://schemas.openxmlformats.org/officeDocument/2006/relationships/diagramLayout" Target="../diagrams/layout4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4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5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11" Type="http://schemas.openxmlformats.org/officeDocument/2006/relationships/slide" Target="slide5.xml"/><Relationship Id="rId5" Type="http://schemas.openxmlformats.org/officeDocument/2006/relationships/diagramLayout" Target="../diagrams/layout5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5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6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slide" Target="slide5.xml"/><Relationship Id="rId5" Type="http://schemas.openxmlformats.org/officeDocument/2006/relationships/diagramLayout" Target="../diagrams/layout6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6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7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11" Type="http://schemas.openxmlformats.org/officeDocument/2006/relationships/slide" Target="slide5.xml"/><Relationship Id="rId5" Type="http://schemas.openxmlformats.org/officeDocument/2006/relationships/diagramLayout" Target="../diagrams/layout7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7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openxmlformats.org/officeDocument/2006/relationships/slide" Target="slide7.xml"/><Relationship Id="rId18" Type="http://schemas.openxmlformats.org/officeDocument/2006/relationships/slide" Target="slide1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8.xml"/><Relationship Id="rId12" Type="http://schemas.openxmlformats.org/officeDocument/2006/relationships/slide" Target="slide6.xml"/><Relationship Id="rId17" Type="http://schemas.openxmlformats.org/officeDocument/2006/relationships/slide" Target="slide11.xml"/><Relationship Id="rId2" Type="http://schemas.openxmlformats.org/officeDocument/2006/relationships/image" Target="../media/image3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11" Type="http://schemas.openxmlformats.org/officeDocument/2006/relationships/slide" Target="slide5.xml"/><Relationship Id="rId5" Type="http://schemas.openxmlformats.org/officeDocument/2006/relationships/diagramLayout" Target="../diagrams/layout8.xml"/><Relationship Id="rId15" Type="http://schemas.openxmlformats.org/officeDocument/2006/relationships/slide" Target="slide9.xml"/><Relationship Id="rId10" Type="http://schemas.openxmlformats.org/officeDocument/2006/relationships/slide" Target="slide4.xml"/><Relationship Id="rId19" Type="http://schemas.openxmlformats.org/officeDocument/2006/relationships/slide" Target="slide13.xml"/><Relationship Id="rId4" Type="http://schemas.openxmlformats.org/officeDocument/2006/relationships/diagramData" Target="../diagrams/data8.xml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048" y="1484784"/>
            <a:ext cx="720080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extrusionClr>
                <a:srgbClr val="0070C0"/>
              </a:extrusionClr>
              <a:contourClr>
                <a:schemeClr val="tx2"/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000" i="1" dirty="0">
                <a:ln w="11430"/>
                <a:gradFill>
                  <a:gsLst>
                    <a:gs pos="36000">
                      <a:schemeClr val="accent1">
                        <a:lumMod val="75000"/>
                      </a:schemeClr>
                    </a:gs>
                    <a:gs pos="50000">
                      <a:schemeClr val="tx2">
                        <a:lumMod val="20000"/>
                        <a:lumOff val="80000"/>
                      </a:schemeClr>
                    </a:gs>
                    <a:gs pos="65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chemeClr val="accent1">
                      <a:lumMod val="75000"/>
                    </a:schemeClr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65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400" i="1" dirty="0">
                <a:ln w="11430"/>
                <a:gradFill>
                  <a:gsLst>
                    <a:gs pos="36000">
                      <a:schemeClr val="accent1">
                        <a:lumMod val="75000"/>
                      </a:schemeClr>
                    </a:gs>
                    <a:gs pos="50000">
                      <a:schemeClr val="tx2">
                        <a:lumMod val="20000"/>
                        <a:lumOff val="80000"/>
                      </a:schemeClr>
                    </a:gs>
                    <a:gs pos="65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Часть </a:t>
            </a:r>
            <a:r>
              <a:rPr lang="ru-RU" sz="4400" i="1" dirty="0" smtClean="0">
                <a:ln w="11430"/>
                <a:gradFill>
                  <a:gsLst>
                    <a:gs pos="36000">
                      <a:schemeClr val="accent1">
                        <a:lumMod val="75000"/>
                      </a:schemeClr>
                    </a:gs>
                    <a:gs pos="50000">
                      <a:schemeClr val="tx2">
                        <a:lumMod val="20000"/>
                        <a:lumOff val="80000"/>
                      </a:schemeClr>
                    </a:gs>
                    <a:gs pos="65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2</a:t>
            </a:r>
            <a:endParaRPr lang="ru-RU" sz="4400" i="1" dirty="0">
              <a:ln w="11430"/>
              <a:gradFill>
                <a:gsLst>
                  <a:gs pos="36000">
                    <a:schemeClr val="accent1">
                      <a:lumMod val="75000"/>
                    </a:schemeClr>
                  </a:gs>
                  <a:gs pos="50000">
                    <a:schemeClr val="tx2">
                      <a:lumMod val="20000"/>
                      <a:lumOff val="80000"/>
                    </a:schemeClr>
                  </a:gs>
                  <a:gs pos="65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tx2"/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4464496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err="1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С большим усилием, напряжением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11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Совершенно, окончательно, полностью (разбить, разгромить…)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47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Лучше, чем есть на самом деле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9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Если возникнут какие-либо неприятности, затруднения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0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165304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На момент создания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ресурса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все ссылки являются активными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dirty="0">
              <a:solidFill>
                <a:schemeClr val="tx2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2735"/>
            <a:ext cx="8424936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  <a:endParaRPr lang="ru-RU" sz="3600" dirty="0" smtClean="0">
              <a:ln w="1905"/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Автор шаблона: </a:t>
            </a:r>
            <a:r>
              <a:rPr lang="ru-RU" sz="1400" dirty="0" err="1">
                <a:solidFill>
                  <a:schemeClr val="tx2"/>
                </a:solidFill>
                <a:latin typeface="Comic Sans MS" pitchFamily="66" charset="0"/>
              </a:rPr>
              <a:t>Ранько</a:t>
            </a:r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 Елена Алексеевна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400" dirty="0">
                <a:solidFill>
                  <a:schemeClr val="tx2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14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Фон 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«Старая бумага» </a:t>
            </a:r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(цвет 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изменен):   </a:t>
            </a:r>
          </a:p>
          <a:p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3"/>
              </a:rPr>
              <a:t>img-fotki.yandex.ru/get/3313/198028224.351e/0_1ae8a3_aa272bec_orig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Фон для создания рамочки:  </a:t>
            </a:r>
          </a:p>
          <a:p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4"/>
              </a:rPr>
              <a:t>https://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4"/>
              </a:rPr>
              <a:t>img-fotki.yandex.ru/get/4129/112265771.896/0_c6c20_5a0ecd2a_orig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 Перо:</a:t>
            </a:r>
          </a:p>
          <a:p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5"/>
              </a:rPr>
              <a:t>https://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5"/>
              </a:rPr>
              <a:t>avatars1.githubusercontent.com/u/588095?v=3&amp;s=460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«Росчерк»:</a:t>
            </a:r>
          </a:p>
          <a:p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6"/>
              </a:rPr>
              <a:t>https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6"/>
              </a:rPr>
              <a:t>://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6"/>
              </a:rPr>
              <a:t>kwork.ru/pics/t3/32/159341-2.jpg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Рамочка сделана средствами программы 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</a:rPr>
              <a:t>PowerPoint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</a:p>
          <a:p>
            <a:endParaRPr lang="ru-RU" sz="14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dirty="0" err="1">
                <a:solidFill>
                  <a:schemeClr val="tx2"/>
                </a:solidFill>
                <a:latin typeface="Comic Sans MS" pitchFamily="66" charset="0"/>
              </a:rPr>
              <a:t>Г.О.Аствацатурова</a:t>
            </a:r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7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МК №45. Создание </a:t>
            </a:r>
            <a:r>
              <a:rPr lang="ru-RU" sz="1400" dirty="0" err="1">
                <a:solidFill>
                  <a:schemeClr val="tx2"/>
                </a:solidFill>
                <a:latin typeface="Comic Sans MS" pitchFamily="66" charset="0"/>
              </a:rPr>
              <a:t>инфографики</a:t>
            </a:r>
            <a:r>
              <a:rPr lang="ru-RU" sz="1400" dirty="0">
                <a:solidFill>
                  <a:schemeClr val="tx2"/>
                </a:solidFill>
                <a:latin typeface="Comic Sans MS" pitchFamily="66" charset="0"/>
              </a:rPr>
              <a:t> в </a:t>
            </a:r>
            <a:r>
              <a:rPr lang="ru-RU" sz="1400" dirty="0" err="1">
                <a:solidFill>
                  <a:schemeClr val="tx2"/>
                </a:solidFill>
                <a:latin typeface="Comic Sans MS" pitchFamily="66" charset="0"/>
              </a:rPr>
              <a:t>PowerPoint</a:t>
            </a:r>
            <a:endParaRPr lang="ru-RU" sz="1400" dirty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8"/>
              </a:rPr>
              <a:t>http://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8"/>
              </a:rPr>
              <a:t>easyen.ru/load/admin/konkursy/mk_45_sozdanie_infografiki_v_powerpoint/232-1-0-62065</a:t>
            </a:r>
            <a:endParaRPr lang="ru-RU" sz="14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Книга </a:t>
            </a: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hlinkClick r:id="rId9"/>
              </a:rPr>
              <a:t>http://</a:t>
            </a:r>
            <a:r>
              <a:rPr lang="en-US" sz="1400" dirty="0" smtClean="0">
                <a:solidFill>
                  <a:schemeClr val="tx2"/>
                </a:solidFill>
                <a:latin typeface="Comic Sans MS" pitchFamily="66" charset="0"/>
                <a:hlinkClick r:id="rId9"/>
              </a:rPr>
              <a:t>internatsenno.vitebsk.by/e107_images/newspost_images/sm_full.png</a:t>
            </a:r>
            <a:r>
              <a:rPr lang="ru-RU" sz="14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sz="1400" dirty="0">
              <a:solidFill>
                <a:schemeClr val="tx2"/>
              </a:solidFill>
              <a:latin typeface="Comic Sans MS" pitchFamily="66" charset="0"/>
            </a:endParaRPr>
          </a:p>
          <a:p>
            <a:endParaRPr lang="ru-RU" i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447832" y="6155265"/>
            <a:ext cx="360000" cy="360000"/>
          </a:xfrm>
          <a:prstGeom prst="actionButtonRetur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47714372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сведения 5">
            <a:hlinkClick r:id="rId9" action="ppaction://hlinksldjump" highlightClick="1"/>
          </p:cNvPr>
          <p:cNvSpPr/>
          <p:nvPr/>
        </p:nvSpPr>
        <p:spPr>
          <a:xfrm>
            <a:off x="154805" y="116632"/>
            <a:ext cx="360000" cy="360000"/>
          </a:xfrm>
          <a:prstGeom prst="actionButtonInformati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10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11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2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3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4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5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6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7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8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9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20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337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Очень быстро, моментально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8" name="Умножение 7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569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Очень близко, совсем рядом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904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Строго, сурово,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в большой строгости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2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Пойти на любые поступки, жертвуя всем,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не раздумывая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1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1.Все вместе, одновременно.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2.Согласно, единодушно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470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Втайне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(о самых сокровенных мыслях)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26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ternatsenno.vitebsk.by/e107_images/newspost_images/sm_ful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3209" y="3611922"/>
            <a:ext cx="3312368" cy="32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 flipH="1">
            <a:off x="5292080" y="476672"/>
            <a:ext cx="3600400" cy="3312368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Comic Sans MS" pitchFamily="66" charset="0"/>
              </a:rPr>
              <a:t>Очень быстро, мгновенно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584212" y="50612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10880279"/>
              </p:ext>
            </p:extLst>
          </p:nvPr>
        </p:nvGraphicFramePr>
        <p:xfrm>
          <a:off x="0" y="548680"/>
          <a:ext cx="576064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600" y="4369135"/>
            <a:ext cx="896399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b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В</a:t>
            </a:r>
            <a:endParaRPr lang="ru-RU" sz="8800" b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Скругленный прямоугольник 8">
            <a:hlinkClick r:id="rId9" action="ppaction://hlinksldjump"/>
          </p:cNvPr>
          <p:cNvSpPr/>
          <p:nvPr/>
        </p:nvSpPr>
        <p:spPr>
          <a:xfrm>
            <a:off x="1960462" y="1187127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1954466" y="159992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11" action="ppaction://hlinksldjump"/>
          </p:cNvPr>
          <p:cNvSpPr/>
          <p:nvPr/>
        </p:nvSpPr>
        <p:spPr>
          <a:xfrm>
            <a:off x="1960462" y="203197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12" action="ppaction://hlinksldjump"/>
          </p:cNvPr>
          <p:cNvSpPr/>
          <p:nvPr/>
        </p:nvSpPr>
        <p:spPr>
          <a:xfrm>
            <a:off x="1960462" y="2444771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rId13" action="ppaction://hlinksldjump"/>
          </p:cNvPr>
          <p:cNvSpPr/>
          <p:nvPr/>
        </p:nvSpPr>
        <p:spPr>
          <a:xfrm>
            <a:off x="1949835" y="2857519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rId14" action="ppaction://hlinksldjump"/>
          </p:cNvPr>
          <p:cNvSpPr/>
          <p:nvPr/>
        </p:nvSpPr>
        <p:spPr>
          <a:xfrm>
            <a:off x="1960462" y="3275765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rId15" action="ppaction://hlinksldjump"/>
          </p:cNvPr>
          <p:cNvSpPr/>
          <p:nvPr/>
        </p:nvSpPr>
        <p:spPr>
          <a:xfrm>
            <a:off x="1960462" y="3701360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>
            <a:hlinkClick r:id="rId16" action="ppaction://hlinksldjump"/>
          </p:cNvPr>
          <p:cNvSpPr/>
          <p:nvPr/>
        </p:nvSpPr>
        <p:spPr>
          <a:xfrm>
            <a:off x="1964091" y="41148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>
            <a:hlinkClick r:id="rId17" action="ppaction://hlinksldjump"/>
          </p:cNvPr>
          <p:cNvSpPr/>
          <p:nvPr/>
        </p:nvSpPr>
        <p:spPr>
          <a:xfrm>
            <a:off x="1964091" y="4513753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>
            <a:hlinkClick r:id="rId18" action="ppaction://hlinksldjump"/>
          </p:cNvPr>
          <p:cNvSpPr/>
          <p:nvPr/>
        </p:nvSpPr>
        <p:spPr>
          <a:xfrm>
            <a:off x="1981977" y="493567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>
            <a:hlinkClick r:id="rId19" action="ppaction://hlinksldjump"/>
          </p:cNvPr>
          <p:cNvSpPr/>
          <p:nvPr/>
        </p:nvSpPr>
        <p:spPr>
          <a:xfrm>
            <a:off x="1995232" y="5353966"/>
            <a:ext cx="3168352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645</Words>
  <Application>Microsoft Office PowerPoint</Application>
  <PresentationFormat>Экран (4:3)</PresentationFormat>
  <Paragraphs>186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27</cp:revision>
  <dcterms:created xsi:type="dcterms:W3CDTF">2018-03-09T15:08:22Z</dcterms:created>
  <dcterms:modified xsi:type="dcterms:W3CDTF">2018-03-16T17:29:50Z</dcterms:modified>
</cp:coreProperties>
</file>