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2" r:id="rId3"/>
    <p:sldId id="263" r:id="rId4"/>
    <p:sldId id="264" r:id="rId5"/>
    <p:sldId id="265" r:id="rId6"/>
    <p:sldId id="266" r:id="rId7"/>
    <p:sldId id="272" r:id="rId8"/>
    <p:sldId id="273" r:id="rId9"/>
    <p:sldId id="274" r:id="rId10"/>
    <p:sldId id="275" r:id="rId11"/>
    <p:sldId id="276" r:id="rId12"/>
    <p:sldId id="280" r:id="rId13"/>
    <p:sldId id="281" r:id="rId14"/>
    <p:sldId id="286" r:id="rId15"/>
    <p:sldId id="284" r:id="rId16"/>
    <p:sldId id="285" r:id="rId17"/>
    <p:sldId id="28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1D52C-E61E-4C45-97B9-95D10F249F1C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F5460E-C85D-47D2-B41E-CC26EE861D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688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4281488" y="10155238"/>
            <a:ext cx="3276600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287" tIns="52144" rIns="104287" bIns="52144" anchor="b"/>
          <a:lstStyle>
            <a:lvl1pPr defTabSz="1042988" eaLnBrk="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defTabSz="1042988" eaLnBrk="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defTabSz="1042988" eaLnBrk="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defTabSz="1042988" eaLnBrk="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defTabSz="1042988" eaLnBrk="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10429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10429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10429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10429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eaLnBrk="1" hangingPunct="1">
              <a:lnSpc>
                <a:spcPct val="100000"/>
              </a:lnSpc>
              <a:buClrTx/>
              <a:buSzTx/>
              <a:buFontTx/>
              <a:buNone/>
            </a:pPr>
            <a:fld id="{D1240EE2-5F7B-495A-A38E-34EFC0A71D6B}" type="slidenum">
              <a:rPr lang="ru-RU" altLang="ru-RU" sz="1400">
                <a:solidFill>
                  <a:schemeClr val="tx1"/>
                </a:solidFill>
              </a:rPr>
              <a:pPr algn="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t>4</a:t>
            </a:fld>
            <a:endParaRPr lang="ru-RU" altLang="ru-RU" sz="1400">
              <a:solidFill>
                <a:schemeClr val="tx1"/>
              </a:solidFill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5900" y="801688"/>
            <a:ext cx="7127875" cy="4010025"/>
          </a:xfrm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8063" y="5078413"/>
            <a:ext cx="5543550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287" tIns="52144" rIns="104287" bIns="52144"/>
          <a:lstStyle/>
          <a:p>
            <a:pPr defTabSz="914400" eaLnBrk="1" hangingPunct="1"/>
            <a:r>
              <a:rPr lang="ru-RU" altLang="ru-RU" dirty="0">
                <a:latin typeface="Times New Roman" panose="02020603050405020304" pitchFamily="18" charset="0"/>
              </a:rPr>
              <a:t>Мониторинг результатов эксперимента (по </a:t>
            </a:r>
            <a:r>
              <a:rPr lang="ru-RU" altLang="ru-RU" dirty="0" err="1">
                <a:latin typeface="Times New Roman" panose="02020603050405020304" pitchFamily="18" charset="0"/>
              </a:rPr>
              <a:t>Чечель</a:t>
            </a:r>
            <a:r>
              <a:rPr lang="ru-RU" altLang="ru-RU" dirty="0">
                <a:latin typeface="Times New Roman" panose="02020603050405020304" pitchFamily="18" charset="0"/>
              </a:rPr>
              <a:t> И.Д.)</a:t>
            </a:r>
          </a:p>
        </p:txBody>
      </p:sp>
    </p:spTree>
    <p:extLst>
      <p:ext uri="{BB962C8B-B14F-4D97-AF65-F5344CB8AC3E}">
        <p14:creationId xmlns:p14="http://schemas.microsoft.com/office/powerpoint/2010/main" val="2958759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4281488" y="10155238"/>
            <a:ext cx="3276600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287" tIns="52144" rIns="104287" bIns="52144" anchor="b"/>
          <a:lstStyle>
            <a:lvl1pPr defTabSz="1042988" eaLnBrk="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defTabSz="1042988" eaLnBrk="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defTabSz="1042988" eaLnBrk="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defTabSz="1042988" eaLnBrk="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defTabSz="1042988" eaLnBrk="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10429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10429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10429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10429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eaLnBrk="1" hangingPunct="1">
              <a:lnSpc>
                <a:spcPct val="100000"/>
              </a:lnSpc>
              <a:buClrTx/>
              <a:buSzTx/>
              <a:buFontTx/>
              <a:buNone/>
            </a:pPr>
            <a:fld id="{2EF83BFC-4D36-4A1F-BC68-AC13D7FBF491}" type="slidenum">
              <a:rPr lang="ru-RU" altLang="ru-RU" sz="1400">
                <a:solidFill>
                  <a:schemeClr val="tx1"/>
                </a:solidFill>
              </a:rPr>
              <a:pPr algn="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t>5</a:t>
            </a:fld>
            <a:endParaRPr lang="ru-RU" altLang="ru-RU" sz="1400">
              <a:solidFill>
                <a:schemeClr val="tx1"/>
              </a:solidFill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5900" y="801688"/>
            <a:ext cx="7127875" cy="4010025"/>
          </a:xfrm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8063" y="5078413"/>
            <a:ext cx="5543550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287" tIns="52144" rIns="104287" bIns="52144"/>
          <a:lstStyle/>
          <a:p>
            <a:pPr defTabSz="914400" eaLnBrk="1" hangingPunct="1"/>
            <a:endParaRPr lang="ru-RU" altLang="ru-RU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577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1D82-9D65-43AF-8E3B-A9249246E7F7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24BD-EBB0-48B4-A9DB-3FE0B8F23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745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1D82-9D65-43AF-8E3B-A9249246E7F7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24BD-EBB0-48B4-A9DB-3FE0B8F23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242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1D82-9D65-43AF-8E3B-A9249246E7F7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24BD-EBB0-48B4-A9DB-3FE0B8F23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668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1D82-9D65-43AF-8E3B-A9249246E7F7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24BD-EBB0-48B4-A9DB-3FE0B8F23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846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1D82-9D65-43AF-8E3B-A9249246E7F7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24BD-EBB0-48B4-A9DB-3FE0B8F23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301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1D82-9D65-43AF-8E3B-A9249246E7F7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24BD-EBB0-48B4-A9DB-3FE0B8F23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99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1D82-9D65-43AF-8E3B-A9249246E7F7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24BD-EBB0-48B4-A9DB-3FE0B8F23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413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1D82-9D65-43AF-8E3B-A9249246E7F7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24BD-EBB0-48B4-A9DB-3FE0B8F23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903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1D82-9D65-43AF-8E3B-A9249246E7F7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24BD-EBB0-48B4-A9DB-3FE0B8F23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586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1D82-9D65-43AF-8E3B-A9249246E7F7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24BD-EBB0-48B4-A9DB-3FE0B8F23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806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1D82-9D65-43AF-8E3B-A9249246E7F7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24BD-EBB0-48B4-A9DB-3FE0B8F23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077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C1D82-9D65-43AF-8E3B-A9249246E7F7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B24BD-EBB0-48B4-A9DB-3FE0B8F23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51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ФОРМИРОВАНИЕ УУД НА УРОКАХ ОКРУЖАЮЩЕГО МИРА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98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2654296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(проверяет умение составлять план работы).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Мама попросила Лену пересадить растение из маленького горшка в большой. Помоги Лене составить план действий: пронумеруй картинки.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596" y="2830950"/>
            <a:ext cx="8286808" cy="352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4145505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2940048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4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(проверяет умение контролировать выполнение заданий (проверять верно ли выполнено задание).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Мальчик обвёл на рисунке всех зверей и птиц. Проверь его работу. Доделай её, если нужно.       </a:t>
            </a:r>
            <a:endParaRPr lang="ru-RU" sz="28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5538" y="2708920"/>
            <a:ext cx="700092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636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4148254" y="351959"/>
            <a:ext cx="321286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8732" name="Group 60"/>
          <p:cNvGraphicFramePr>
            <a:graphicFrameLocks noGrp="1"/>
          </p:cNvGraphicFramePr>
          <p:nvPr>
            <p:extLst/>
          </p:nvPr>
        </p:nvGraphicFramePr>
        <p:xfrm>
          <a:off x="1775521" y="1124745"/>
          <a:ext cx="8640763" cy="4125557"/>
        </p:xfrm>
        <a:graphic>
          <a:graphicData uri="http://schemas.openxmlformats.org/drawingml/2006/table">
            <a:tbl>
              <a:tblPr/>
              <a:tblGrid>
                <a:gridCol w="2085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7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4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28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165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Личностные УУД</a:t>
                      </a: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8" marB="45728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Регулятивные УУД</a:t>
                      </a: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Познавательные УУД</a:t>
                      </a: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Коммуникативные УУД</a:t>
                      </a: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51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Обсудите в паре пути решения экологических проблем природной зоны степей.</a:t>
                      </a: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8" marB="45728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какой природной зоне обитают белки? Подготовьте устный рассказ об  этой природной зоне, используя интернет-источники.</a:t>
                      </a: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упомянутых в статье растений выбери группу травянистых растений,  которые никогда не цветут и не имеют семян.</a:t>
                      </a: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Изучив природные зоны России, подумай и ответь, где бы ты хотел жить и почему?</a:t>
                      </a: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ctangle 2" descr="e2d7674f860d"/>
          <p:cNvSpPr txBox="1">
            <a:spLocks noChangeArrowheads="1"/>
          </p:cNvSpPr>
          <p:nvPr/>
        </p:nvSpPr>
        <p:spPr>
          <a:xfrm>
            <a:off x="2279576" y="5229201"/>
            <a:ext cx="7886700" cy="132556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altLang="ru-RU" sz="3600" dirty="0"/>
            </a:br>
            <a:br>
              <a:rPr lang="ru-RU" altLang="ru-RU" sz="3600" dirty="0"/>
            </a:br>
            <a:br>
              <a:rPr lang="ru-RU" altLang="ru-RU" sz="3600" dirty="0"/>
            </a:br>
            <a:br>
              <a:rPr lang="ru-RU" altLang="ru-RU" sz="3600" dirty="0"/>
            </a:br>
            <a:br>
              <a:rPr lang="ru-RU" altLang="ru-RU" sz="3600" dirty="0">
                <a:solidFill>
                  <a:srgbClr val="FF0000"/>
                </a:solidFill>
              </a:rPr>
            </a:br>
            <a:endParaRPr lang="ru-RU" alt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98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21182" y="852055"/>
            <a:ext cx="5195454" cy="39069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sz="2200" dirty="0"/>
          </a:p>
          <a:p>
            <a:pPr marL="0" indent="0">
              <a:buNone/>
            </a:pPr>
            <a:r>
              <a:rPr lang="ru-RU" sz="2200" dirty="0"/>
              <a:t>    В конце каждой темы помещён раздел «Проверим себя», который носит рефлексивный характер.  Регулятивные (планирование). Познавательные УУД (</a:t>
            </a:r>
            <a:r>
              <a:rPr lang="ru-RU" sz="2200" dirty="0" err="1"/>
              <a:t>общеучебные</a:t>
            </a:r>
            <a:r>
              <a:rPr lang="ru-RU" sz="2200" dirty="0"/>
              <a:t>) умения (рефлексия способов и условий действия, контроль и оценка процесса результатов деятельности).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9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09A6CF-3649-46FD-8F05-ACB77D6EA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AE9C21-6AEF-40B6-BE38-9061ED00F4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   Большую роль в формировании УУД на уроках окружающего мира имеет проектная работа.</a:t>
            </a:r>
          </a:p>
          <a:p>
            <a:pPr marL="0" indent="0">
              <a:buNone/>
            </a:pPr>
            <a:r>
              <a:rPr lang="ru-RU" sz="3200" dirty="0"/>
              <a:t>   Дети с большим удовольствием принимают участие во всех проектах.</a:t>
            </a:r>
          </a:p>
          <a:p>
            <a:pPr marL="0" indent="0">
              <a:buNone/>
            </a:pPr>
            <a:r>
              <a:rPr lang="ru-RU" sz="3200" dirty="0"/>
              <a:t>   Особенно нравятся групповые проектные работы.</a:t>
            </a:r>
          </a:p>
        </p:txBody>
      </p:sp>
    </p:spTree>
    <p:extLst>
      <p:ext uri="{BB962C8B-B14F-4D97-AF65-F5344CB8AC3E}">
        <p14:creationId xmlns:p14="http://schemas.microsoft.com/office/powerpoint/2010/main" val="3426948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ПРОЕКТ «МЫ- КУЛИНАРЫ»</a:t>
            </a:r>
          </a:p>
        </p:txBody>
      </p:sp>
      <p:pic>
        <p:nvPicPr>
          <p:cNvPr id="4" name="Содержимое 3" descr="20160109_22574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67802" y="2431108"/>
            <a:ext cx="4851798" cy="26839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9645" y="1549228"/>
            <a:ext cx="3480288" cy="3276614"/>
          </a:xfrm>
          <a:prstGeom prst="rect">
            <a:avLst/>
          </a:prstGeom>
        </p:spPr>
      </p:pic>
      <p:pic>
        <p:nvPicPr>
          <p:cNvPr id="6" name="Picture 2" descr="C:\Users\Rita\Desktop\IMG_744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0718" y="1349833"/>
            <a:ext cx="3480288" cy="30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в Фотографии\Xperia\январь 16\Новая папка\DSC_002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300081" y="3670465"/>
            <a:ext cx="3670637" cy="3187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D:\в Фотографии\Xperia\январь 16\Новая папка\DSC_002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5622" y="4030385"/>
            <a:ext cx="2963813" cy="282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862416"/>
      </p:ext>
    </p:extLst>
  </p:cSld>
  <p:clrMapOvr>
    <a:masterClrMapping/>
  </p:clrMapOvr>
  <p:transition advTm="13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  <a:t>ПРОЕКТ «ВСЕ ПРОФЕССИИ ВАЖНЫ»</a:t>
            </a:r>
          </a:p>
        </p:txBody>
      </p:sp>
      <p:pic>
        <p:nvPicPr>
          <p:cNvPr id="1026" name="Picture 2" descr="C:\Users\Schoolteacher\Desktop\Л.В\профессии\фото\IMG_02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5267" y="2467003"/>
            <a:ext cx="2815655" cy="322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choolteacher\Desktop\Л.В\профессии\фото\IMG_44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87968"/>
            <a:ext cx="2959725" cy="400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choolteacher\Desktop\Л.В\профессии\фото\IMGP19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3746" y="1667656"/>
            <a:ext cx="2658254" cy="282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choolteacher\Desktop\Л.В\профессии\фото\IMGP190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8199" y="1690688"/>
            <a:ext cx="3243290" cy="4587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Schoolteacher\Desktop\Л.В\профессии\фото\фото с Диной Владимировной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465" y="3464394"/>
            <a:ext cx="2815655" cy="302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Schoolteacher\Desktop\Л.В\профессии\фото\2015-01-15 07-42-3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0214" y="3704490"/>
            <a:ext cx="2374207" cy="297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721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Трудности при формировании УУД</a:t>
            </a:r>
          </a:p>
        </p:txBody>
      </p:sp>
      <p:pic>
        <p:nvPicPr>
          <p:cNvPr id="10" name="Объект 9"/>
          <p:cNvPicPr>
            <a:picLocks noGrp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8695" y="1312776"/>
            <a:ext cx="5181600" cy="57093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 Не сформированы познавательные УУД (</a:t>
            </a:r>
            <a:r>
              <a:rPr lang="ru-RU" dirty="0" err="1"/>
              <a:t>общеучебные</a:t>
            </a:r>
            <a:r>
              <a:rPr lang="ru-RU" dirty="0"/>
              <a:t> – ученик не может узнавать, выделять и определять объекты и явления окружающей действительности в соответствии с содержанием учебных предметов).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379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 noChangeArrowheads="1"/>
          </p:cNvSpPr>
          <p:nvPr>
            <p:ph idx="1"/>
          </p:nvPr>
        </p:nvSpPr>
        <p:spPr bwMode="auto">
          <a:xfrm>
            <a:off x="1992313" y="2420938"/>
            <a:ext cx="3898900" cy="38163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широком значении </a:t>
            </a:r>
          </a:p>
          <a:p>
            <a:pPr algn="just"/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учиться, т.е. способность субъекта к саморазвитию и самосовершенствованию путем сознательного и активного присвоения нового социального опыта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67439" y="2492376"/>
            <a:ext cx="4105275" cy="3744913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узком значении </a:t>
            </a:r>
            <a:endParaRPr lang="en-US" alt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Tx/>
              <a:buChar char="•"/>
              <a:defRPr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 способов действия учащегося (а также связанных с ними навыков учебной работы), обеспечивающих его способность к самостоятельному усвоению новых знаний и умений, включая организацию этого процесса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08213" y="404814"/>
            <a:ext cx="8001000" cy="1368425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5" name="Rectangle 9"/>
          <p:cNvSpPr>
            <a:spLocks noChangeArrowheads="1"/>
          </p:cNvSpPr>
          <p:nvPr/>
        </p:nvSpPr>
        <p:spPr bwMode="auto">
          <a:xfrm>
            <a:off x="2208213" y="404814"/>
            <a:ext cx="80645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Универсальные учебные действия</a:t>
            </a:r>
          </a:p>
        </p:txBody>
      </p:sp>
      <p:sp>
        <p:nvSpPr>
          <p:cNvPr id="15366" name="Line 10"/>
          <p:cNvSpPr>
            <a:spLocks noChangeShapeType="1"/>
          </p:cNvSpPr>
          <p:nvPr/>
        </p:nvSpPr>
        <p:spPr bwMode="auto">
          <a:xfrm flipH="1">
            <a:off x="4583114" y="1773238"/>
            <a:ext cx="9366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7" name="Line 12"/>
          <p:cNvSpPr>
            <a:spLocks noChangeShapeType="1"/>
          </p:cNvSpPr>
          <p:nvPr/>
        </p:nvSpPr>
        <p:spPr bwMode="auto">
          <a:xfrm>
            <a:off x="6527800" y="1773239"/>
            <a:ext cx="86360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61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 descr="Копия 8678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1752601"/>
            <a:ext cx="4038600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2" descr="e2d7674f860d"/>
          <p:cNvSpPr>
            <a:spLocks noGrp="1" noChangeArrowheads="1"/>
          </p:cNvSpPr>
          <p:nvPr>
            <p:ph type="title"/>
          </p:nvPr>
        </p:nvSpPr>
        <p:spPr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 fontScale="90000"/>
          </a:bodyPr>
          <a:lstStyle/>
          <a:p>
            <a:pPr eaLnBrk="1" hangingPunct="1"/>
            <a:br>
              <a:rPr lang="ru-RU" altLang="ru-RU" sz="3600" dirty="0"/>
            </a:br>
            <a:br>
              <a:rPr lang="ru-RU" altLang="ru-RU" sz="3600" dirty="0"/>
            </a:br>
            <a:br>
              <a:rPr lang="ru-RU" altLang="ru-RU" sz="3600" dirty="0"/>
            </a:br>
            <a:br>
              <a:rPr lang="ru-RU" altLang="ru-RU" sz="3600" dirty="0"/>
            </a:br>
            <a:r>
              <a:rPr lang="ru-RU" altLang="ru-RU" sz="3600" dirty="0">
                <a:solidFill>
                  <a:srgbClr val="FF0000"/>
                </a:solidFill>
              </a:rPr>
              <a:t>Курс начальной школы </a:t>
            </a:r>
            <a:br>
              <a:rPr lang="ru-RU" altLang="ru-RU" sz="3600" dirty="0">
                <a:solidFill>
                  <a:srgbClr val="FF0000"/>
                </a:solidFill>
              </a:rPr>
            </a:br>
            <a:endParaRPr lang="ru-RU" altLang="ru-RU" sz="3600" dirty="0">
              <a:solidFill>
                <a:srgbClr val="FF0000"/>
              </a:solidFill>
            </a:endParaRPr>
          </a:p>
        </p:txBody>
      </p:sp>
      <p:pic>
        <p:nvPicPr>
          <p:cNvPr id="9220" name="Picture 4" descr="Копия 8678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828801"/>
            <a:ext cx="4267200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 rot="-168805">
            <a:off x="2659578" y="2738865"/>
            <a:ext cx="208018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chemeClr val="bg1"/>
                </a:solidFill>
              </a:rPr>
              <a:t>Личностных</a:t>
            </a:r>
          </a:p>
          <a:p>
            <a:pPr algn="ctr" eaLnBrk="1" hangingPunct="1"/>
            <a:r>
              <a:rPr lang="ru-RU" altLang="ru-RU" sz="2400" b="1">
                <a:solidFill>
                  <a:schemeClr val="bg1"/>
                </a:solidFill>
              </a:rPr>
              <a:t> УУД</a:t>
            </a:r>
          </a:p>
        </p:txBody>
      </p:sp>
      <p:pic>
        <p:nvPicPr>
          <p:cNvPr id="9222" name="Picture 8" descr="Копия 8678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5100" y="3505200"/>
            <a:ext cx="41529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Rectangle 10"/>
          <p:cNvSpPr>
            <a:spLocks noChangeArrowheads="1"/>
          </p:cNvSpPr>
          <p:nvPr/>
        </p:nvSpPr>
        <p:spPr bwMode="auto">
          <a:xfrm>
            <a:off x="7462156" y="4495801"/>
            <a:ext cx="245881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/>
              <a:t>Регулятивных </a:t>
            </a:r>
          </a:p>
          <a:p>
            <a:pPr algn="ctr" eaLnBrk="1" hangingPunct="1"/>
            <a:r>
              <a:rPr lang="ru-RU" altLang="ru-RU" sz="2400" b="1"/>
              <a:t>УУД</a:t>
            </a:r>
          </a:p>
        </p:txBody>
      </p:sp>
      <p:sp>
        <p:nvSpPr>
          <p:cNvPr id="9224" name="Rectangle 12"/>
          <p:cNvSpPr>
            <a:spLocks noChangeArrowheads="1"/>
          </p:cNvSpPr>
          <p:nvPr/>
        </p:nvSpPr>
        <p:spPr bwMode="auto">
          <a:xfrm rot="-804846">
            <a:off x="6542781" y="2662245"/>
            <a:ext cx="3113288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sz="2400" b="1"/>
              <a:t>Коммуникативных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2400" b="1"/>
              <a:t>УУД</a:t>
            </a:r>
          </a:p>
        </p:txBody>
      </p:sp>
      <p:pic>
        <p:nvPicPr>
          <p:cNvPr id="9225" name="Picture 7" descr="Копия 8678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3276600"/>
            <a:ext cx="4419600" cy="289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Rectangle 11"/>
          <p:cNvSpPr>
            <a:spLocks noChangeArrowheads="1"/>
          </p:cNvSpPr>
          <p:nvPr/>
        </p:nvSpPr>
        <p:spPr bwMode="auto">
          <a:xfrm>
            <a:off x="4029368" y="4267201"/>
            <a:ext cx="2868028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sz="2400" b="1"/>
              <a:t>Познавательных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2400" b="1"/>
              <a:t>УУД</a:t>
            </a:r>
          </a:p>
        </p:txBody>
      </p:sp>
      <p:sp>
        <p:nvSpPr>
          <p:cNvPr id="9227" name="AutoShape 14"/>
          <p:cNvSpPr>
            <a:spLocks noChangeArrowheads="1"/>
          </p:cNvSpPr>
          <p:nvPr/>
        </p:nvSpPr>
        <p:spPr bwMode="auto">
          <a:xfrm>
            <a:off x="2971800" y="5837502"/>
            <a:ext cx="7467600" cy="838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0000"/>
              </a:gs>
              <a:gs pos="100000">
                <a:srgbClr val="F46C6C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28" name="Text Box 15"/>
          <p:cNvSpPr txBox="1">
            <a:spLocks noChangeArrowheads="1"/>
          </p:cNvSpPr>
          <p:nvPr/>
        </p:nvSpPr>
        <p:spPr bwMode="auto">
          <a:xfrm>
            <a:off x="3409950" y="5810667"/>
            <a:ext cx="6629400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 dirty="0"/>
              <a:t>ВСЕГО -110</a:t>
            </a:r>
            <a:r>
              <a:rPr lang="ru-RU" altLang="ru-RU" dirty="0"/>
              <a:t>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dirty="0"/>
              <a:t>умений универсальных учебных действий</a:t>
            </a:r>
          </a:p>
        </p:txBody>
      </p:sp>
      <p:sp>
        <p:nvSpPr>
          <p:cNvPr id="9229" name="Oval 16"/>
          <p:cNvSpPr>
            <a:spLocks noChangeArrowheads="1"/>
          </p:cNvSpPr>
          <p:nvPr/>
        </p:nvSpPr>
        <p:spPr bwMode="auto">
          <a:xfrm>
            <a:off x="2133600" y="1981200"/>
            <a:ext cx="1143000" cy="914400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30" name="Text Box 17"/>
          <p:cNvSpPr txBox="1">
            <a:spLocks noChangeArrowheads="1"/>
          </p:cNvSpPr>
          <p:nvPr/>
        </p:nvSpPr>
        <p:spPr bwMode="auto">
          <a:xfrm>
            <a:off x="2362200" y="2209800"/>
            <a:ext cx="685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rgbClr val="0000CC"/>
                </a:solidFill>
              </a:rPr>
              <a:t>23</a:t>
            </a:r>
          </a:p>
        </p:txBody>
      </p:sp>
      <p:sp>
        <p:nvSpPr>
          <p:cNvPr id="9231" name="Oval 18"/>
          <p:cNvSpPr>
            <a:spLocks noChangeArrowheads="1"/>
          </p:cNvSpPr>
          <p:nvPr/>
        </p:nvSpPr>
        <p:spPr bwMode="auto">
          <a:xfrm>
            <a:off x="9296400" y="1676400"/>
            <a:ext cx="1143000" cy="9144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32" name="Text Box 19"/>
          <p:cNvSpPr txBox="1">
            <a:spLocks noChangeArrowheads="1"/>
          </p:cNvSpPr>
          <p:nvPr/>
        </p:nvSpPr>
        <p:spPr bwMode="auto">
          <a:xfrm>
            <a:off x="9525000" y="1828800"/>
            <a:ext cx="685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rgbClr val="CCFF33"/>
                </a:solidFill>
              </a:rPr>
              <a:t>47</a:t>
            </a:r>
          </a:p>
        </p:txBody>
      </p:sp>
      <p:sp>
        <p:nvSpPr>
          <p:cNvPr id="9233" name="Oval 22"/>
          <p:cNvSpPr>
            <a:spLocks noChangeArrowheads="1"/>
          </p:cNvSpPr>
          <p:nvPr/>
        </p:nvSpPr>
        <p:spPr bwMode="auto">
          <a:xfrm>
            <a:off x="2095500" y="4747971"/>
            <a:ext cx="1143000" cy="914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34" name="Oval 23"/>
          <p:cNvSpPr>
            <a:spLocks noChangeArrowheads="1"/>
          </p:cNvSpPr>
          <p:nvPr/>
        </p:nvSpPr>
        <p:spPr bwMode="auto">
          <a:xfrm>
            <a:off x="9296400" y="3581400"/>
            <a:ext cx="1143000" cy="914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35" name="Text Box 21"/>
          <p:cNvSpPr txBox="1">
            <a:spLocks noChangeArrowheads="1"/>
          </p:cNvSpPr>
          <p:nvPr/>
        </p:nvSpPr>
        <p:spPr bwMode="auto">
          <a:xfrm>
            <a:off x="2362200" y="4971929"/>
            <a:ext cx="685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b="1" dirty="0">
                <a:solidFill>
                  <a:srgbClr val="FFFF00"/>
                </a:solidFill>
              </a:rPr>
              <a:t>24</a:t>
            </a:r>
          </a:p>
        </p:txBody>
      </p:sp>
      <p:sp>
        <p:nvSpPr>
          <p:cNvPr id="9236" name="Text Box 24"/>
          <p:cNvSpPr txBox="1">
            <a:spLocks noChangeArrowheads="1"/>
          </p:cNvSpPr>
          <p:nvPr/>
        </p:nvSpPr>
        <p:spPr bwMode="auto">
          <a:xfrm>
            <a:off x="9601200" y="3733800"/>
            <a:ext cx="685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rgbClr val="FF3300"/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91093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Freeform 3"/>
          <p:cNvSpPr>
            <a:spLocks/>
          </p:cNvSpPr>
          <p:nvPr/>
        </p:nvSpPr>
        <p:spPr bwMode="auto">
          <a:xfrm rot="967543" flipV="1">
            <a:off x="2103488" y="3069002"/>
            <a:ext cx="1618560" cy="2286720"/>
          </a:xfrm>
          <a:custGeom>
            <a:avLst/>
            <a:gdLst>
              <a:gd name="T0" fmla="*/ 866 w 885"/>
              <a:gd name="T1" fmla="*/ 3 h 1637"/>
              <a:gd name="T2" fmla="*/ 821 w 885"/>
              <a:gd name="T3" fmla="*/ 12 h 1637"/>
              <a:gd name="T4" fmla="*/ 782 w 885"/>
              <a:gd name="T5" fmla="*/ 22 h 1637"/>
              <a:gd name="T6" fmla="*/ 743 w 885"/>
              <a:gd name="T7" fmla="*/ 33 h 1637"/>
              <a:gd name="T8" fmla="*/ 704 w 885"/>
              <a:gd name="T9" fmla="*/ 47 h 1637"/>
              <a:gd name="T10" fmla="*/ 660 w 885"/>
              <a:gd name="T11" fmla="*/ 65 h 1637"/>
              <a:gd name="T12" fmla="*/ 617 w 885"/>
              <a:gd name="T13" fmla="*/ 84 h 1637"/>
              <a:gd name="T14" fmla="*/ 575 w 885"/>
              <a:gd name="T15" fmla="*/ 105 h 1637"/>
              <a:gd name="T16" fmla="*/ 539 w 885"/>
              <a:gd name="T17" fmla="*/ 127 h 1637"/>
              <a:gd name="T18" fmla="*/ 503 w 885"/>
              <a:gd name="T19" fmla="*/ 150 h 1637"/>
              <a:gd name="T20" fmla="*/ 463 w 885"/>
              <a:gd name="T21" fmla="*/ 179 h 1637"/>
              <a:gd name="T22" fmla="*/ 428 w 885"/>
              <a:gd name="T23" fmla="*/ 205 h 1637"/>
              <a:gd name="T24" fmla="*/ 372 w 885"/>
              <a:gd name="T25" fmla="*/ 255 h 1637"/>
              <a:gd name="T26" fmla="*/ 324 w 885"/>
              <a:gd name="T27" fmla="*/ 304 h 1637"/>
              <a:gd name="T28" fmla="*/ 286 w 885"/>
              <a:gd name="T29" fmla="*/ 349 h 1637"/>
              <a:gd name="T30" fmla="*/ 246 w 885"/>
              <a:gd name="T31" fmla="*/ 401 h 1637"/>
              <a:gd name="T32" fmla="*/ 210 w 885"/>
              <a:gd name="T33" fmla="*/ 458 h 1637"/>
              <a:gd name="T34" fmla="*/ 177 w 885"/>
              <a:gd name="T35" fmla="*/ 514 h 1637"/>
              <a:gd name="T36" fmla="*/ 149 w 885"/>
              <a:gd name="T37" fmla="*/ 577 h 1637"/>
              <a:gd name="T38" fmla="*/ 125 w 885"/>
              <a:gd name="T39" fmla="*/ 644 h 1637"/>
              <a:gd name="T40" fmla="*/ 100 w 885"/>
              <a:gd name="T41" fmla="*/ 727 h 1637"/>
              <a:gd name="T42" fmla="*/ 85 w 885"/>
              <a:gd name="T43" fmla="*/ 808 h 1637"/>
              <a:gd name="T44" fmla="*/ 73 w 885"/>
              <a:gd name="T45" fmla="*/ 913 h 1637"/>
              <a:gd name="T46" fmla="*/ 73 w 885"/>
              <a:gd name="T47" fmla="*/ 1004 h 1637"/>
              <a:gd name="T48" fmla="*/ 82 w 885"/>
              <a:gd name="T49" fmla="*/ 1087 h 1637"/>
              <a:gd name="T50" fmla="*/ 96 w 885"/>
              <a:gd name="T51" fmla="*/ 1172 h 1637"/>
              <a:gd name="T52" fmla="*/ 123 w 885"/>
              <a:gd name="T53" fmla="*/ 1265 h 1637"/>
              <a:gd name="T54" fmla="*/ 155 w 885"/>
              <a:gd name="T55" fmla="*/ 1352 h 1637"/>
              <a:gd name="T56" fmla="*/ 199 w 885"/>
              <a:gd name="T57" fmla="*/ 1434 h 1637"/>
              <a:gd name="T58" fmla="*/ 607 w 885"/>
              <a:gd name="T59" fmla="*/ 1637 h 1637"/>
              <a:gd name="T60" fmla="*/ 597 w 885"/>
              <a:gd name="T61" fmla="*/ 1204 h 1637"/>
              <a:gd name="T62" fmla="*/ 560 w 885"/>
              <a:gd name="T63" fmla="*/ 1136 h 1637"/>
              <a:gd name="T64" fmla="*/ 538 w 885"/>
              <a:gd name="T65" fmla="*/ 1070 h 1637"/>
              <a:gd name="T66" fmla="*/ 530 w 885"/>
              <a:gd name="T67" fmla="*/ 1007 h 1637"/>
              <a:gd name="T68" fmla="*/ 527 w 885"/>
              <a:gd name="T69" fmla="*/ 945 h 1637"/>
              <a:gd name="T70" fmla="*/ 533 w 885"/>
              <a:gd name="T71" fmla="*/ 872 h 1637"/>
              <a:gd name="T72" fmla="*/ 550 w 885"/>
              <a:gd name="T73" fmla="*/ 800 h 1637"/>
              <a:gd name="T74" fmla="*/ 576 w 885"/>
              <a:gd name="T75" fmla="*/ 733 h 1637"/>
              <a:gd name="T76" fmla="*/ 607 w 885"/>
              <a:gd name="T77" fmla="*/ 680 h 1637"/>
              <a:gd name="T78" fmla="*/ 635 w 885"/>
              <a:gd name="T79" fmla="*/ 642 h 1637"/>
              <a:gd name="T80" fmla="*/ 668 w 885"/>
              <a:gd name="T81" fmla="*/ 603 h 1637"/>
              <a:gd name="T82" fmla="*/ 700 w 885"/>
              <a:gd name="T83" fmla="*/ 571 h 1637"/>
              <a:gd name="T84" fmla="*/ 737 w 885"/>
              <a:gd name="T85" fmla="*/ 542 h 1637"/>
              <a:gd name="T86" fmla="*/ 781 w 885"/>
              <a:gd name="T87" fmla="*/ 513 h 1637"/>
              <a:gd name="T88" fmla="*/ 823 w 885"/>
              <a:gd name="T89" fmla="*/ 489 h 1637"/>
              <a:gd name="T90" fmla="*/ 885 w 885"/>
              <a:gd name="T91" fmla="*/ 468 h 163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885"/>
              <a:gd name="T139" fmla="*/ 0 h 1637"/>
              <a:gd name="T140" fmla="*/ 885 w 885"/>
              <a:gd name="T141" fmla="*/ 1637 h 1637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885" h="1637">
                <a:moveTo>
                  <a:pt x="885" y="0"/>
                </a:moveTo>
                <a:lnTo>
                  <a:pt x="866" y="3"/>
                </a:lnTo>
                <a:lnTo>
                  <a:pt x="847" y="6"/>
                </a:lnTo>
                <a:lnTo>
                  <a:pt x="821" y="12"/>
                </a:lnTo>
                <a:lnTo>
                  <a:pt x="802" y="16"/>
                </a:lnTo>
                <a:lnTo>
                  <a:pt x="782" y="22"/>
                </a:lnTo>
                <a:lnTo>
                  <a:pt x="763" y="28"/>
                </a:lnTo>
                <a:lnTo>
                  <a:pt x="743" y="33"/>
                </a:lnTo>
                <a:lnTo>
                  <a:pt x="724" y="39"/>
                </a:lnTo>
                <a:lnTo>
                  <a:pt x="704" y="47"/>
                </a:lnTo>
                <a:lnTo>
                  <a:pt x="680" y="56"/>
                </a:lnTo>
                <a:lnTo>
                  <a:pt x="660" y="65"/>
                </a:lnTo>
                <a:lnTo>
                  <a:pt x="639" y="74"/>
                </a:lnTo>
                <a:lnTo>
                  <a:pt x="617" y="84"/>
                </a:lnTo>
                <a:lnTo>
                  <a:pt x="595" y="95"/>
                </a:lnTo>
                <a:lnTo>
                  <a:pt x="575" y="105"/>
                </a:lnTo>
                <a:lnTo>
                  <a:pt x="556" y="117"/>
                </a:lnTo>
                <a:lnTo>
                  <a:pt x="539" y="127"/>
                </a:lnTo>
                <a:lnTo>
                  <a:pt x="522" y="139"/>
                </a:lnTo>
                <a:lnTo>
                  <a:pt x="503" y="150"/>
                </a:lnTo>
                <a:lnTo>
                  <a:pt x="482" y="164"/>
                </a:lnTo>
                <a:lnTo>
                  <a:pt x="463" y="179"/>
                </a:lnTo>
                <a:lnTo>
                  <a:pt x="445" y="193"/>
                </a:lnTo>
                <a:lnTo>
                  <a:pt x="428" y="205"/>
                </a:lnTo>
                <a:lnTo>
                  <a:pt x="400" y="228"/>
                </a:lnTo>
                <a:lnTo>
                  <a:pt x="372" y="255"/>
                </a:lnTo>
                <a:lnTo>
                  <a:pt x="350" y="275"/>
                </a:lnTo>
                <a:lnTo>
                  <a:pt x="324" y="304"/>
                </a:lnTo>
                <a:lnTo>
                  <a:pt x="306" y="325"/>
                </a:lnTo>
                <a:lnTo>
                  <a:pt x="286" y="349"/>
                </a:lnTo>
                <a:lnTo>
                  <a:pt x="264" y="376"/>
                </a:lnTo>
                <a:lnTo>
                  <a:pt x="246" y="401"/>
                </a:lnTo>
                <a:lnTo>
                  <a:pt x="228" y="430"/>
                </a:lnTo>
                <a:lnTo>
                  <a:pt x="210" y="458"/>
                </a:lnTo>
                <a:lnTo>
                  <a:pt x="192" y="488"/>
                </a:lnTo>
                <a:lnTo>
                  <a:pt x="177" y="514"/>
                </a:lnTo>
                <a:lnTo>
                  <a:pt x="163" y="546"/>
                </a:lnTo>
                <a:lnTo>
                  <a:pt x="149" y="577"/>
                </a:lnTo>
                <a:lnTo>
                  <a:pt x="137" y="609"/>
                </a:lnTo>
                <a:lnTo>
                  <a:pt x="125" y="644"/>
                </a:lnTo>
                <a:lnTo>
                  <a:pt x="110" y="687"/>
                </a:lnTo>
                <a:lnTo>
                  <a:pt x="100" y="727"/>
                </a:lnTo>
                <a:lnTo>
                  <a:pt x="90" y="768"/>
                </a:lnTo>
                <a:lnTo>
                  <a:pt x="85" y="808"/>
                </a:lnTo>
                <a:lnTo>
                  <a:pt x="78" y="855"/>
                </a:lnTo>
                <a:lnTo>
                  <a:pt x="73" y="913"/>
                </a:lnTo>
                <a:lnTo>
                  <a:pt x="72" y="959"/>
                </a:lnTo>
                <a:lnTo>
                  <a:pt x="73" y="1004"/>
                </a:lnTo>
                <a:lnTo>
                  <a:pt x="77" y="1047"/>
                </a:lnTo>
                <a:lnTo>
                  <a:pt x="82" y="1087"/>
                </a:lnTo>
                <a:lnTo>
                  <a:pt x="87" y="1129"/>
                </a:lnTo>
                <a:lnTo>
                  <a:pt x="96" y="1172"/>
                </a:lnTo>
                <a:lnTo>
                  <a:pt x="108" y="1218"/>
                </a:lnTo>
                <a:lnTo>
                  <a:pt x="123" y="1265"/>
                </a:lnTo>
                <a:lnTo>
                  <a:pt x="138" y="1309"/>
                </a:lnTo>
                <a:lnTo>
                  <a:pt x="155" y="1352"/>
                </a:lnTo>
                <a:lnTo>
                  <a:pt x="175" y="1394"/>
                </a:lnTo>
                <a:lnTo>
                  <a:pt x="199" y="1434"/>
                </a:lnTo>
                <a:lnTo>
                  <a:pt x="0" y="1547"/>
                </a:lnTo>
                <a:lnTo>
                  <a:pt x="607" y="1637"/>
                </a:lnTo>
                <a:lnTo>
                  <a:pt x="830" y="1079"/>
                </a:lnTo>
                <a:lnTo>
                  <a:pt x="597" y="1204"/>
                </a:lnTo>
                <a:lnTo>
                  <a:pt x="574" y="1168"/>
                </a:lnTo>
                <a:lnTo>
                  <a:pt x="560" y="1136"/>
                </a:lnTo>
                <a:lnTo>
                  <a:pt x="547" y="1103"/>
                </a:lnTo>
                <a:lnTo>
                  <a:pt x="538" y="1070"/>
                </a:lnTo>
                <a:lnTo>
                  <a:pt x="532" y="1038"/>
                </a:lnTo>
                <a:lnTo>
                  <a:pt x="530" y="1007"/>
                </a:lnTo>
                <a:lnTo>
                  <a:pt x="527" y="976"/>
                </a:lnTo>
                <a:lnTo>
                  <a:pt x="527" y="945"/>
                </a:lnTo>
                <a:lnTo>
                  <a:pt x="529" y="908"/>
                </a:lnTo>
                <a:lnTo>
                  <a:pt x="533" y="872"/>
                </a:lnTo>
                <a:lnTo>
                  <a:pt x="541" y="832"/>
                </a:lnTo>
                <a:lnTo>
                  <a:pt x="550" y="800"/>
                </a:lnTo>
                <a:lnTo>
                  <a:pt x="564" y="764"/>
                </a:lnTo>
                <a:lnTo>
                  <a:pt x="576" y="733"/>
                </a:lnTo>
                <a:lnTo>
                  <a:pt x="593" y="703"/>
                </a:lnTo>
                <a:lnTo>
                  <a:pt x="607" y="680"/>
                </a:lnTo>
                <a:lnTo>
                  <a:pt x="621" y="661"/>
                </a:lnTo>
                <a:lnTo>
                  <a:pt x="635" y="642"/>
                </a:lnTo>
                <a:lnTo>
                  <a:pt x="651" y="623"/>
                </a:lnTo>
                <a:lnTo>
                  <a:pt x="668" y="603"/>
                </a:lnTo>
                <a:lnTo>
                  <a:pt x="683" y="589"/>
                </a:lnTo>
                <a:lnTo>
                  <a:pt x="700" y="571"/>
                </a:lnTo>
                <a:lnTo>
                  <a:pt x="717" y="557"/>
                </a:lnTo>
                <a:lnTo>
                  <a:pt x="737" y="542"/>
                </a:lnTo>
                <a:lnTo>
                  <a:pt x="761" y="526"/>
                </a:lnTo>
                <a:lnTo>
                  <a:pt x="781" y="513"/>
                </a:lnTo>
                <a:lnTo>
                  <a:pt x="798" y="503"/>
                </a:lnTo>
                <a:lnTo>
                  <a:pt x="823" y="489"/>
                </a:lnTo>
                <a:lnTo>
                  <a:pt x="847" y="479"/>
                </a:lnTo>
                <a:lnTo>
                  <a:pt x="885" y="468"/>
                </a:lnTo>
                <a:lnTo>
                  <a:pt x="885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9050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91429" tIns="45714" rIns="91429" bIns="45714"/>
          <a:lstStyle/>
          <a:p>
            <a:pPr defTabSz="914414">
              <a:defRPr/>
            </a:pPr>
            <a:endParaRPr lang="ru-RU" sz="1814">
              <a:latin typeface="Arial" charset="0"/>
            </a:endParaRPr>
          </a:p>
        </p:txBody>
      </p:sp>
      <p:sp>
        <p:nvSpPr>
          <p:cNvPr id="150532" name="AutoShape 4"/>
          <p:cNvSpPr>
            <a:spLocks noChangeArrowheads="1"/>
          </p:cNvSpPr>
          <p:nvPr/>
        </p:nvSpPr>
        <p:spPr bwMode="auto">
          <a:xfrm>
            <a:off x="4007769" y="5258383"/>
            <a:ext cx="4427375" cy="914400"/>
          </a:xfrm>
          <a:prstGeom prst="wedgeRectCallout">
            <a:avLst>
              <a:gd name="adj1" fmla="val -25783"/>
              <a:gd name="adj2" fmla="val -41458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b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>
            <a:flatTx/>
          </a:bodyPr>
          <a:lstStyle/>
          <a:p>
            <a:pPr algn="ctr" defTabSz="914414"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4414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</a:t>
            </a:r>
          </a:p>
          <a:p>
            <a:pPr algn="ctr" defTabSz="914414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нравственно-этического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defTabSz="914414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</a:p>
          <a:p>
            <a:pPr algn="ctr" defTabSz="914414">
              <a:defRPr/>
            </a:pPr>
            <a:endParaRPr lang="ru-RU" sz="1996" b="1" dirty="0">
              <a:latin typeface="Times New Roman" pitchFamily="18" charset="0"/>
            </a:endParaRPr>
          </a:p>
        </p:txBody>
      </p:sp>
      <p:sp>
        <p:nvSpPr>
          <p:cNvPr id="14350" name="Rectangle 9"/>
          <p:cNvSpPr>
            <a:spLocks noChangeArrowheads="1"/>
          </p:cNvSpPr>
          <p:nvPr/>
        </p:nvSpPr>
        <p:spPr bwMode="auto">
          <a:xfrm>
            <a:off x="2307360" y="294121"/>
            <a:ext cx="69235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УУД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646088">
            <a:off x="8404814" y="2551326"/>
            <a:ext cx="2219136" cy="2694666"/>
          </a:xfrm>
          <a:prstGeom prst="rect">
            <a:avLst/>
          </a:prstGeom>
        </p:spPr>
      </p:pic>
      <p:sp>
        <p:nvSpPr>
          <p:cNvPr id="17" name="AutoShape 4"/>
          <p:cNvSpPr>
            <a:spLocks noChangeArrowheads="1"/>
          </p:cNvSpPr>
          <p:nvPr/>
        </p:nvSpPr>
        <p:spPr bwMode="auto">
          <a:xfrm>
            <a:off x="7248128" y="1271327"/>
            <a:ext cx="3100902" cy="914400"/>
          </a:xfrm>
          <a:prstGeom prst="wedgeRectCallout">
            <a:avLst>
              <a:gd name="adj1" fmla="val -25783"/>
              <a:gd name="adj2" fmla="val -41458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b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>
            <a:flatTx/>
          </a:bodyPr>
          <a:lstStyle/>
          <a:p>
            <a:pPr algn="ctr" defTabSz="914414"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4414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</a:t>
            </a:r>
          </a:p>
          <a:p>
            <a:pPr algn="ctr" defTabSz="914414">
              <a:defRPr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самоопределения</a:t>
            </a:r>
          </a:p>
          <a:p>
            <a:pPr algn="ctr" defTabSz="914414">
              <a:defRPr/>
            </a:pPr>
            <a:endParaRPr lang="ru-RU" sz="1996" b="1" dirty="0">
              <a:latin typeface="Times New Roman" pitchFamily="18" charset="0"/>
            </a:endParaRPr>
          </a:p>
        </p:txBody>
      </p:sp>
      <p:sp>
        <p:nvSpPr>
          <p:cNvPr id="19" name="AutoShape 4"/>
          <p:cNvSpPr>
            <a:spLocks noChangeArrowheads="1"/>
          </p:cNvSpPr>
          <p:nvPr/>
        </p:nvSpPr>
        <p:spPr bwMode="auto">
          <a:xfrm>
            <a:off x="1873928" y="1262665"/>
            <a:ext cx="2715370" cy="914400"/>
          </a:xfrm>
          <a:prstGeom prst="wedgeRectCallout">
            <a:avLst>
              <a:gd name="adj1" fmla="val -25783"/>
              <a:gd name="adj2" fmla="val -41458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b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>
            <a:flatTx/>
          </a:bodyPr>
          <a:lstStyle/>
          <a:p>
            <a:pPr algn="ctr" defTabSz="914414"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4414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</a:t>
            </a:r>
          </a:p>
          <a:p>
            <a:pPr algn="ctr" defTabSz="914414">
              <a:defRPr/>
            </a:pPr>
            <a:r>
              <a:rPr lang="ru-RU" alt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смыслообразования</a:t>
            </a:r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4414">
              <a:defRPr/>
            </a:pPr>
            <a:endParaRPr lang="ru-RU" sz="1996" b="1" dirty="0">
              <a:latin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5161" y="2704666"/>
            <a:ext cx="3123791" cy="208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26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5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0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5808001" y="2277001"/>
            <a:ext cx="2895840" cy="3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defTabSz="1008063" eaLnBrk="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defTabSz="1008063" eaLnBrk="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defTabSz="1008063" eaLnBrk="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defTabSz="1008063" eaLnBrk="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defTabSz="1008063" eaLnBrk="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ru-RU" altLang="ru-RU" sz="1814" b="1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6683" name="Rectangle 11"/>
          <p:cNvSpPr>
            <a:spLocks noChangeArrowheads="1"/>
          </p:cNvSpPr>
          <p:nvPr/>
        </p:nvSpPr>
        <p:spPr bwMode="auto">
          <a:xfrm>
            <a:off x="2207568" y="1273335"/>
            <a:ext cx="21600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/>
          <a:lstStyle/>
          <a:p>
            <a:pPr algn="ctr" defTabSz="914414">
              <a:defRPr/>
            </a:pPr>
            <a:r>
              <a:rPr lang="ru-RU" sz="1814" b="1" dirty="0">
                <a:latin typeface="Arial" charset="0"/>
              </a:rPr>
              <a:t>Целеполагание</a:t>
            </a:r>
          </a:p>
          <a:p>
            <a:pPr algn="ctr" defTabSz="914414">
              <a:defRPr/>
            </a:pPr>
            <a:endParaRPr lang="ru-RU" sz="1814" dirty="0">
              <a:latin typeface="Arial" charset="0"/>
            </a:endParaRPr>
          </a:p>
        </p:txBody>
      </p:sp>
      <p:sp>
        <p:nvSpPr>
          <p:cNvPr id="156684" name="Rectangle 12"/>
          <p:cNvSpPr>
            <a:spLocks noChangeArrowheads="1"/>
          </p:cNvSpPr>
          <p:nvPr/>
        </p:nvSpPr>
        <p:spPr bwMode="auto">
          <a:xfrm>
            <a:off x="7968208" y="1181338"/>
            <a:ext cx="2231968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/>
          <a:lstStyle/>
          <a:p>
            <a:pPr algn="ctr" defTabSz="914414">
              <a:defRPr/>
            </a:pPr>
            <a:r>
              <a:rPr lang="ru-RU" sz="1814" b="1" dirty="0">
                <a:latin typeface="Arial" charset="0"/>
              </a:rPr>
              <a:t>Планирование</a:t>
            </a:r>
          </a:p>
          <a:p>
            <a:pPr algn="ctr" defTabSz="914414">
              <a:defRPr/>
            </a:pPr>
            <a:endParaRPr lang="ru-RU" sz="1814" dirty="0">
              <a:latin typeface="Arial" charset="0"/>
            </a:endParaRPr>
          </a:p>
        </p:txBody>
      </p:sp>
      <p:sp>
        <p:nvSpPr>
          <p:cNvPr id="156685" name="Rectangle 13"/>
          <p:cNvSpPr>
            <a:spLocks noChangeArrowheads="1"/>
          </p:cNvSpPr>
          <p:nvPr/>
        </p:nvSpPr>
        <p:spPr bwMode="auto">
          <a:xfrm>
            <a:off x="7968208" y="4695994"/>
            <a:ext cx="2231968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/>
          <a:lstStyle/>
          <a:p>
            <a:pPr algn="ctr" defTabSz="914414">
              <a:defRPr/>
            </a:pPr>
            <a:r>
              <a:rPr lang="ru-RU" sz="1814" b="1" dirty="0">
                <a:latin typeface="Arial" charset="0"/>
              </a:rPr>
              <a:t>Контроль</a:t>
            </a:r>
          </a:p>
        </p:txBody>
      </p:sp>
      <p:sp>
        <p:nvSpPr>
          <p:cNvPr id="156686" name="Rectangle 14"/>
          <p:cNvSpPr>
            <a:spLocks noChangeArrowheads="1"/>
          </p:cNvSpPr>
          <p:nvPr/>
        </p:nvSpPr>
        <p:spPr bwMode="auto">
          <a:xfrm>
            <a:off x="7968208" y="2877668"/>
            <a:ext cx="2231968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/>
          <a:lstStyle/>
          <a:p>
            <a:pPr algn="ctr" defTabSz="914414">
              <a:defRPr/>
            </a:pPr>
            <a:r>
              <a:rPr lang="ru-RU" sz="1814" b="1" dirty="0">
                <a:latin typeface="Arial" charset="0"/>
              </a:rPr>
              <a:t>Прогнозирование</a:t>
            </a:r>
            <a:endParaRPr lang="ru-RU" sz="1814" b="1" dirty="0">
              <a:solidFill>
                <a:srgbClr val="0000FF"/>
              </a:solidFill>
              <a:latin typeface="Arial" charset="0"/>
            </a:endParaRPr>
          </a:p>
          <a:p>
            <a:pPr algn="ctr" defTabSz="914414">
              <a:defRPr/>
            </a:pPr>
            <a:endParaRPr lang="ru-RU" sz="1814" dirty="0">
              <a:latin typeface="Arial" charset="0"/>
            </a:endParaRPr>
          </a:p>
          <a:p>
            <a:pPr algn="ctr" defTabSz="914414">
              <a:defRPr/>
            </a:pPr>
            <a:endParaRPr lang="ru-RU" sz="1814" dirty="0">
              <a:latin typeface="Arial" charset="0"/>
            </a:endParaRPr>
          </a:p>
        </p:txBody>
      </p:sp>
      <p:sp>
        <p:nvSpPr>
          <p:cNvPr id="156687" name="Rectangle 15"/>
          <p:cNvSpPr>
            <a:spLocks noChangeArrowheads="1"/>
          </p:cNvSpPr>
          <p:nvPr/>
        </p:nvSpPr>
        <p:spPr bwMode="auto">
          <a:xfrm>
            <a:off x="5087888" y="5531993"/>
            <a:ext cx="237744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/>
          <a:lstStyle/>
          <a:p>
            <a:pPr algn="ctr" defTabSz="914414">
              <a:defRPr/>
            </a:pPr>
            <a:r>
              <a:rPr lang="ru-RU" sz="1814" b="1" dirty="0">
                <a:latin typeface="Arial" charset="0"/>
              </a:rPr>
              <a:t>Коррекция</a:t>
            </a:r>
          </a:p>
          <a:p>
            <a:pPr algn="ctr" defTabSz="914414">
              <a:defRPr/>
            </a:pPr>
            <a:endParaRPr lang="ru-RU" sz="1814" dirty="0">
              <a:latin typeface="Arial" charset="0"/>
            </a:endParaRPr>
          </a:p>
        </p:txBody>
      </p:sp>
      <p:sp>
        <p:nvSpPr>
          <p:cNvPr id="156688" name="Rectangle 16"/>
          <p:cNvSpPr>
            <a:spLocks noChangeArrowheads="1"/>
          </p:cNvSpPr>
          <p:nvPr/>
        </p:nvSpPr>
        <p:spPr bwMode="auto">
          <a:xfrm>
            <a:off x="2207568" y="2877668"/>
            <a:ext cx="2160000" cy="9129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/>
          <a:lstStyle/>
          <a:p>
            <a:pPr algn="ctr" defTabSz="914414">
              <a:defRPr/>
            </a:pPr>
            <a:r>
              <a:rPr lang="ru-RU" sz="1814" b="1" dirty="0">
                <a:latin typeface="Arial" charset="0"/>
              </a:rPr>
              <a:t>Волевая </a:t>
            </a:r>
          </a:p>
          <a:p>
            <a:pPr algn="ctr" defTabSz="914414">
              <a:defRPr/>
            </a:pPr>
            <a:r>
              <a:rPr lang="ru-RU" sz="1814" b="1" dirty="0" err="1">
                <a:latin typeface="Arial" charset="0"/>
              </a:rPr>
              <a:t>саморегуляция</a:t>
            </a:r>
            <a:endParaRPr lang="ru-RU" sz="1814" b="1" dirty="0">
              <a:latin typeface="Arial" charset="0"/>
            </a:endParaRPr>
          </a:p>
        </p:txBody>
      </p:sp>
      <p:sp>
        <p:nvSpPr>
          <p:cNvPr id="156689" name="Rectangle 17"/>
          <p:cNvSpPr>
            <a:spLocks noChangeArrowheads="1"/>
          </p:cNvSpPr>
          <p:nvPr/>
        </p:nvSpPr>
        <p:spPr bwMode="auto">
          <a:xfrm>
            <a:off x="2207568" y="4581232"/>
            <a:ext cx="2160000" cy="93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/>
          <a:lstStyle/>
          <a:p>
            <a:pPr algn="ctr" defTabSz="914414">
              <a:defRPr/>
            </a:pPr>
            <a:r>
              <a:rPr lang="ru-RU" sz="1814" b="1" dirty="0">
                <a:latin typeface="Arial" charset="0"/>
              </a:rPr>
              <a:t>Оценка</a:t>
            </a:r>
          </a:p>
          <a:p>
            <a:pPr algn="ctr" defTabSz="914414">
              <a:defRPr/>
            </a:pPr>
            <a:endParaRPr lang="ru-RU" sz="1814" dirty="0">
              <a:latin typeface="Arial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2855640" y="160922"/>
            <a:ext cx="6712695" cy="1170005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 УУД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5649" y="2277002"/>
            <a:ext cx="3164478" cy="230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17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6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6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6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6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6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6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6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6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60338"/>
            <a:ext cx="7705725" cy="1169987"/>
          </a:xfrm>
        </p:spPr>
        <p:txBody>
          <a:bodyPr vert="horz" lIns="91429" tIns="45714" rIns="91429" bIns="45714" rtlCol="0" anchor="ctr">
            <a:normAutofit/>
          </a:bodyPr>
          <a:lstStyle/>
          <a:p>
            <a:pPr algn="ctr" eaLnBrk="1" hangingPunct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УУД</a:t>
            </a:r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2259438" y="1305110"/>
            <a:ext cx="2725920" cy="13075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/>
          <a:lstStyle/>
          <a:p>
            <a:pPr algn="ctr" defTabSz="914414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обще-</a:t>
            </a:r>
          </a:p>
          <a:p>
            <a:pPr algn="ctr" defTabSz="914414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учебные, включая</a:t>
            </a:r>
          </a:p>
          <a:p>
            <a:pPr algn="ctr" defTabSz="914414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специально-предметные</a:t>
            </a:r>
          </a:p>
          <a:p>
            <a:pPr algn="ctr" defTabSz="914414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действия</a:t>
            </a:r>
          </a:p>
        </p:txBody>
      </p:sp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7271857" y="1590660"/>
            <a:ext cx="2950560" cy="136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/>
          <a:lstStyle/>
          <a:p>
            <a:pPr algn="ctr" defTabSz="914414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логические, включая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4414"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знаково-символические </a:t>
            </a:r>
          </a:p>
          <a:p>
            <a:pPr algn="ctr" defTabSz="914414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4576284" y="5388197"/>
            <a:ext cx="2736000" cy="10504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/>
          <a:lstStyle/>
          <a:p>
            <a:pPr algn="ctr" defTabSz="914414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</a:t>
            </a:r>
          </a:p>
          <a:p>
            <a:pPr algn="ctr" defTabSz="914414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решение</a:t>
            </a:r>
          </a:p>
          <a:p>
            <a:pPr algn="ctr" defTabSz="914414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156607" y="1812123"/>
            <a:ext cx="1944000" cy="1297440"/>
            <a:chOff x="1109" y="1171"/>
            <a:chExt cx="1645" cy="924"/>
          </a:xfrm>
          <a:solidFill>
            <a:schemeClr val="accent6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7427" name="Freeform 10"/>
            <p:cNvSpPr>
              <a:spLocks/>
            </p:cNvSpPr>
            <p:nvPr/>
          </p:nvSpPr>
          <p:spPr bwMode="auto">
            <a:xfrm>
              <a:off x="1110" y="1174"/>
              <a:ext cx="952" cy="607"/>
            </a:xfrm>
            <a:custGeom>
              <a:avLst/>
              <a:gdLst>
                <a:gd name="T0" fmla="*/ 0 w 952"/>
                <a:gd name="T1" fmla="*/ 0 h 607"/>
                <a:gd name="T2" fmla="*/ 0 w 952"/>
                <a:gd name="T3" fmla="*/ 45 h 607"/>
                <a:gd name="T4" fmla="*/ 69 w 952"/>
                <a:gd name="T5" fmla="*/ 57 h 607"/>
                <a:gd name="T6" fmla="*/ 132 w 952"/>
                <a:gd name="T7" fmla="*/ 72 h 607"/>
                <a:gd name="T8" fmla="*/ 189 w 952"/>
                <a:gd name="T9" fmla="*/ 90 h 607"/>
                <a:gd name="T10" fmla="*/ 248 w 952"/>
                <a:gd name="T11" fmla="*/ 108 h 607"/>
                <a:gd name="T12" fmla="*/ 298 w 952"/>
                <a:gd name="T13" fmla="*/ 126 h 607"/>
                <a:gd name="T14" fmla="*/ 340 w 952"/>
                <a:gd name="T15" fmla="*/ 144 h 607"/>
                <a:gd name="T16" fmla="*/ 379 w 952"/>
                <a:gd name="T17" fmla="*/ 160 h 607"/>
                <a:gd name="T18" fmla="*/ 424 w 952"/>
                <a:gd name="T19" fmla="*/ 181 h 607"/>
                <a:gd name="T20" fmla="*/ 463 w 952"/>
                <a:gd name="T21" fmla="*/ 205 h 607"/>
                <a:gd name="T22" fmla="*/ 508 w 952"/>
                <a:gd name="T23" fmla="*/ 235 h 607"/>
                <a:gd name="T24" fmla="*/ 544 w 952"/>
                <a:gd name="T25" fmla="*/ 262 h 607"/>
                <a:gd name="T26" fmla="*/ 580 w 952"/>
                <a:gd name="T27" fmla="*/ 289 h 607"/>
                <a:gd name="T28" fmla="*/ 613 w 952"/>
                <a:gd name="T29" fmla="*/ 319 h 607"/>
                <a:gd name="T30" fmla="*/ 655 w 952"/>
                <a:gd name="T31" fmla="*/ 355 h 607"/>
                <a:gd name="T32" fmla="*/ 700 w 952"/>
                <a:gd name="T33" fmla="*/ 397 h 607"/>
                <a:gd name="T34" fmla="*/ 726 w 952"/>
                <a:gd name="T35" fmla="*/ 427 h 607"/>
                <a:gd name="T36" fmla="*/ 753 w 952"/>
                <a:gd name="T37" fmla="*/ 459 h 607"/>
                <a:gd name="T38" fmla="*/ 780 w 952"/>
                <a:gd name="T39" fmla="*/ 490 h 607"/>
                <a:gd name="T40" fmla="*/ 804 w 952"/>
                <a:gd name="T41" fmla="*/ 520 h 607"/>
                <a:gd name="T42" fmla="*/ 834 w 952"/>
                <a:gd name="T43" fmla="*/ 568 h 607"/>
                <a:gd name="T44" fmla="*/ 852 w 952"/>
                <a:gd name="T45" fmla="*/ 607 h 607"/>
                <a:gd name="T46" fmla="*/ 952 w 952"/>
                <a:gd name="T47" fmla="*/ 595 h 607"/>
                <a:gd name="T48" fmla="*/ 919 w 952"/>
                <a:gd name="T49" fmla="*/ 529 h 607"/>
                <a:gd name="T50" fmla="*/ 870 w 952"/>
                <a:gd name="T51" fmla="*/ 459 h 607"/>
                <a:gd name="T52" fmla="*/ 819 w 952"/>
                <a:gd name="T53" fmla="*/ 400 h 607"/>
                <a:gd name="T54" fmla="*/ 753 w 952"/>
                <a:gd name="T55" fmla="*/ 337 h 607"/>
                <a:gd name="T56" fmla="*/ 664 w 952"/>
                <a:gd name="T57" fmla="*/ 247 h 607"/>
                <a:gd name="T58" fmla="*/ 565 w 952"/>
                <a:gd name="T59" fmla="*/ 172 h 607"/>
                <a:gd name="T60" fmla="*/ 460 w 952"/>
                <a:gd name="T61" fmla="*/ 108 h 607"/>
                <a:gd name="T62" fmla="*/ 367 w 952"/>
                <a:gd name="T63" fmla="*/ 69 h 607"/>
                <a:gd name="T64" fmla="*/ 251 w 952"/>
                <a:gd name="T65" fmla="*/ 30 h 607"/>
                <a:gd name="T66" fmla="*/ 156 w 952"/>
                <a:gd name="T67" fmla="*/ 15 h 607"/>
                <a:gd name="T68" fmla="*/ 0 w 952"/>
                <a:gd name="T69" fmla="*/ 0 h 6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2"/>
                <a:gd name="T106" fmla="*/ 0 h 607"/>
                <a:gd name="T107" fmla="*/ 952 w 952"/>
                <a:gd name="T108" fmla="*/ 607 h 6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2" h="607">
                  <a:moveTo>
                    <a:pt x="0" y="0"/>
                  </a:moveTo>
                  <a:lnTo>
                    <a:pt x="0" y="45"/>
                  </a:lnTo>
                  <a:lnTo>
                    <a:pt x="69" y="57"/>
                  </a:lnTo>
                  <a:lnTo>
                    <a:pt x="132" y="72"/>
                  </a:lnTo>
                  <a:lnTo>
                    <a:pt x="189" y="90"/>
                  </a:lnTo>
                  <a:lnTo>
                    <a:pt x="248" y="108"/>
                  </a:lnTo>
                  <a:lnTo>
                    <a:pt x="298" y="126"/>
                  </a:lnTo>
                  <a:lnTo>
                    <a:pt x="340" y="144"/>
                  </a:lnTo>
                  <a:lnTo>
                    <a:pt x="379" y="160"/>
                  </a:lnTo>
                  <a:lnTo>
                    <a:pt x="424" y="181"/>
                  </a:lnTo>
                  <a:lnTo>
                    <a:pt x="463" y="205"/>
                  </a:lnTo>
                  <a:lnTo>
                    <a:pt x="508" y="235"/>
                  </a:lnTo>
                  <a:lnTo>
                    <a:pt x="544" y="262"/>
                  </a:lnTo>
                  <a:lnTo>
                    <a:pt x="580" y="289"/>
                  </a:lnTo>
                  <a:lnTo>
                    <a:pt x="613" y="319"/>
                  </a:lnTo>
                  <a:lnTo>
                    <a:pt x="655" y="355"/>
                  </a:lnTo>
                  <a:lnTo>
                    <a:pt x="700" y="397"/>
                  </a:lnTo>
                  <a:lnTo>
                    <a:pt x="726" y="427"/>
                  </a:lnTo>
                  <a:lnTo>
                    <a:pt x="753" y="459"/>
                  </a:lnTo>
                  <a:lnTo>
                    <a:pt x="780" y="490"/>
                  </a:lnTo>
                  <a:lnTo>
                    <a:pt x="804" y="520"/>
                  </a:lnTo>
                  <a:lnTo>
                    <a:pt x="834" y="568"/>
                  </a:lnTo>
                  <a:lnTo>
                    <a:pt x="852" y="607"/>
                  </a:lnTo>
                  <a:lnTo>
                    <a:pt x="952" y="595"/>
                  </a:lnTo>
                  <a:lnTo>
                    <a:pt x="919" y="529"/>
                  </a:lnTo>
                  <a:lnTo>
                    <a:pt x="870" y="459"/>
                  </a:lnTo>
                  <a:lnTo>
                    <a:pt x="819" y="400"/>
                  </a:lnTo>
                  <a:lnTo>
                    <a:pt x="753" y="337"/>
                  </a:lnTo>
                  <a:lnTo>
                    <a:pt x="664" y="247"/>
                  </a:lnTo>
                  <a:lnTo>
                    <a:pt x="565" y="172"/>
                  </a:lnTo>
                  <a:lnTo>
                    <a:pt x="460" y="108"/>
                  </a:lnTo>
                  <a:lnTo>
                    <a:pt x="367" y="69"/>
                  </a:lnTo>
                  <a:lnTo>
                    <a:pt x="251" y="30"/>
                  </a:lnTo>
                  <a:lnTo>
                    <a:pt x="156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17428" name="Freeform 11"/>
            <p:cNvSpPr>
              <a:spLocks/>
            </p:cNvSpPr>
            <p:nvPr/>
          </p:nvSpPr>
          <p:spPr bwMode="auto">
            <a:xfrm>
              <a:off x="2261" y="1661"/>
              <a:ext cx="493" cy="434"/>
            </a:xfrm>
            <a:custGeom>
              <a:avLst/>
              <a:gdLst>
                <a:gd name="T0" fmla="*/ 0 w 493"/>
                <a:gd name="T1" fmla="*/ 335 h 434"/>
                <a:gd name="T2" fmla="*/ 0 w 493"/>
                <a:gd name="T3" fmla="*/ 434 h 434"/>
                <a:gd name="T4" fmla="*/ 20 w 493"/>
                <a:gd name="T5" fmla="*/ 409 h 434"/>
                <a:gd name="T6" fmla="*/ 42 w 493"/>
                <a:gd name="T7" fmla="*/ 383 h 434"/>
                <a:gd name="T8" fmla="*/ 71 w 493"/>
                <a:gd name="T9" fmla="*/ 356 h 434"/>
                <a:gd name="T10" fmla="*/ 107 w 493"/>
                <a:gd name="T11" fmla="*/ 325 h 434"/>
                <a:gd name="T12" fmla="*/ 142 w 493"/>
                <a:gd name="T13" fmla="*/ 291 h 434"/>
                <a:gd name="T14" fmla="*/ 178 w 493"/>
                <a:gd name="T15" fmla="*/ 259 h 434"/>
                <a:gd name="T16" fmla="*/ 211 w 493"/>
                <a:gd name="T17" fmla="*/ 232 h 434"/>
                <a:gd name="T18" fmla="*/ 241 w 493"/>
                <a:gd name="T19" fmla="*/ 208 h 434"/>
                <a:gd name="T20" fmla="*/ 274 w 493"/>
                <a:gd name="T21" fmla="*/ 186 h 434"/>
                <a:gd name="T22" fmla="*/ 308 w 493"/>
                <a:gd name="T23" fmla="*/ 164 h 434"/>
                <a:gd name="T24" fmla="*/ 348 w 493"/>
                <a:gd name="T25" fmla="*/ 141 h 434"/>
                <a:gd name="T26" fmla="*/ 385 w 493"/>
                <a:gd name="T27" fmla="*/ 123 h 434"/>
                <a:gd name="T28" fmla="*/ 423 w 493"/>
                <a:gd name="T29" fmla="*/ 107 h 434"/>
                <a:gd name="T30" fmla="*/ 463 w 493"/>
                <a:gd name="T31" fmla="*/ 90 h 434"/>
                <a:gd name="T32" fmla="*/ 493 w 493"/>
                <a:gd name="T33" fmla="*/ 76 h 434"/>
                <a:gd name="T34" fmla="*/ 493 w 493"/>
                <a:gd name="T35" fmla="*/ 0 h 434"/>
                <a:gd name="T36" fmla="*/ 439 w 493"/>
                <a:gd name="T37" fmla="*/ 15 h 434"/>
                <a:gd name="T38" fmla="*/ 360 w 493"/>
                <a:gd name="T39" fmla="*/ 49 h 434"/>
                <a:gd name="T40" fmla="*/ 259 w 493"/>
                <a:gd name="T41" fmla="*/ 92 h 434"/>
                <a:gd name="T42" fmla="*/ 185 w 493"/>
                <a:gd name="T43" fmla="*/ 138 h 434"/>
                <a:gd name="T44" fmla="*/ 117 w 493"/>
                <a:gd name="T45" fmla="*/ 204 h 434"/>
                <a:gd name="T46" fmla="*/ 50 w 493"/>
                <a:gd name="T47" fmla="*/ 259 h 434"/>
                <a:gd name="T48" fmla="*/ 0 w 493"/>
                <a:gd name="T49" fmla="*/ 312 h 434"/>
                <a:gd name="T50" fmla="*/ 0 w 493"/>
                <a:gd name="T51" fmla="*/ 433 h 434"/>
                <a:gd name="T52" fmla="*/ 0 w 493"/>
                <a:gd name="T53" fmla="*/ 431 h 434"/>
                <a:gd name="T54" fmla="*/ 0 w 493"/>
                <a:gd name="T55" fmla="*/ 335 h 43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3"/>
                <a:gd name="T85" fmla="*/ 0 h 434"/>
                <a:gd name="T86" fmla="*/ 493 w 493"/>
                <a:gd name="T87" fmla="*/ 434 h 43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3" h="434">
                  <a:moveTo>
                    <a:pt x="0" y="335"/>
                  </a:moveTo>
                  <a:lnTo>
                    <a:pt x="0" y="434"/>
                  </a:lnTo>
                  <a:lnTo>
                    <a:pt x="20" y="409"/>
                  </a:lnTo>
                  <a:lnTo>
                    <a:pt x="42" y="383"/>
                  </a:lnTo>
                  <a:lnTo>
                    <a:pt x="71" y="356"/>
                  </a:lnTo>
                  <a:lnTo>
                    <a:pt x="107" y="325"/>
                  </a:lnTo>
                  <a:lnTo>
                    <a:pt x="142" y="291"/>
                  </a:lnTo>
                  <a:lnTo>
                    <a:pt x="178" y="259"/>
                  </a:lnTo>
                  <a:lnTo>
                    <a:pt x="211" y="232"/>
                  </a:lnTo>
                  <a:lnTo>
                    <a:pt x="241" y="208"/>
                  </a:lnTo>
                  <a:lnTo>
                    <a:pt x="274" y="186"/>
                  </a:lnTo>
                  <a:lnTo>
                    <a:pt x="308" y="164"/>
                  </a:lnTo>
                  <a:lnTo>
                    <a:pt x="348" y="141"/>
                  </a:lnTo>
                  <a:lnTo>
                    <a:pt x="385" y="123"/>
                  </a:lnTo>
                  <a:lnTo>
                    <a:pt x="423" y="107"/>
                  </a:lnTo>
                  <a:lnTo>
                    <a:pt x="463" y="90"/>
                  </a:lnTo>
                  <a:lnTo>
                    <a:pt x="493" y="76"/>
                  </a:lnTo>
                  <a:lnTo>
                    <a:pt x="493" y="0"/>
                  </a:lnTo>
                  <a:lnTo>
                    <a:pt x="439" y="15"/>
                  </a:lnTo>
                  <a:lnTo>
                    <a:pt x="360" y="49"/>
                  </a:lnTo>
                  <a:lnTo>
                    <a:pt x="259" y="92"/>
                  </a:lnTo>
                  <a:lnTo>
                    <a:pt x="185" y="138"/>
                  </a:lnTo>
                  <a:lnTo>
                    <a:pt x="117" y="204"/>
                  </a:lnTo>
                  <a:lnTo>
                    <a:pt x="50" y="259"/>
                  </a:lnTo>
                  <a:lnTo>
                    <a:pt x="0" y="312"/>
                  </a:lnTo>
                  <a:lnTo>
                    <a:pt x="0" y="433"/>
                  </a:lnTo>
                  <a:lnTo>
                    <a:pt x="0" y="431"/>
                  </a:lnTo>
                  <a:lnTo>
                    <a:pt x="0" y="3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17429" name="Freeform 12"/>
            <p:cNvSpPr>
              <a:spLocks/>
            </p:cNvSpPr>
            <p:nvPr/>
          </p:nvSpPr>
          <p:spPr bwMode="auto">
            <a:xfrm>
              <a:off x="1670" y="1824"/>
              <a:ext cx="589" cy="270"/>
            </a:xfrm>
            <a:custGeom>
              <a:avLst/>
              <a:gdLst>
                <a:gd name="T0" fmla="*/ 0 w 589"/>
                <a:gd name="T1" fmla="*/ 0 h 270"/>
                <a:gd name="T2" fmla="*/ 0 w 589"/>
                <a:gd name="T3" fmla="*/ 83 h 270"/>
                <a:gd name="T4" fmla="*/ 38 w 589"/>
                <a:gd name="T5" fmla="*/ 90 h 270"/>
                <a:gd name="T6" fmla="*/ 77 w 589"/>
                <a:gd name="T7" fmla="*/ 97 h 270"/>
                <a:gd name="T8" fmla="*/ 114 w 589"/>
                <a:gd name="T9" fmla="*/ 106 h 270"/>
                <a:gd name="T10" fmla="*/ 152 w 589"/>
                <a:gd name="T11" fmla="*/ 115 h 270"/>
                <a:gd name="T12" fmla="*/ 196 w 589"/>
                <a:gd name="T13" fmla="*/ 126 h 270"/>
                <a:gd name="T14" fmla="*/ 244 w 589"/>
                <a:gd name="T15" fmla="*/ 138 h 270"/>
                <a:gd name="T16" fmla="*/ 304 w 589"/>
                <a:gd name="T17" fmla="*/ 156 h 270"/>
                <a:gd name="T18" fmla="*/ 362 w 589"/>
                <a:gd name="T19" fmla="*/ 172 h 270"/>
                <a:gd name="T20" fmla="*/ 400 w 589"/>
                <a:gd name="T21" fmla="*/ 185 h 270"/>
                <a:gd name="T22" fmla="*/ 445 w 589"/>
                <a:gd name="T23" fmla="*/ 203 h 270"/>
                <a:gd name="T24" fmla="*/ 494 w 589"/>
                <a:gd name="T25" fmla="*/ 223 h 270"/>
                <a:gd name="T26" fmla="*/ 538 w 589"/>
                <a:gd name="T27" fmla="*/ 243 h 270"/>
                <a:gd name="T28" fmla="*/ 570 w 589"/>
                <a:gd name="T29" fmla="*/ 259 h 270"/>
                <a:gd name="T30" fmla="*/ 589 w 589"/>
                <a:gd name="T31" fmla="*/ 270 h 270"/>
                <a:gd name="T32" fmla="*/ 589 w 589"/>
                <a:gd name="T33" fmla="*/ 167 h 270"/>
                <a:gd name="T34" fmla="*/ 552 w 589"/>
                <a:gd name="T35" fmla="*/ 141 h 270"/>
                <a:gd name="T36" fmla="*/ 478 w 589"/>
                <a:gd name="T37" fmla="*/ 105 h 270"/>
                <a:gd name="T38" fmla="*/ 392 w 589"/>
                <a:gd name="T39" fmla="*/ 69 h 270"/>
                <a:gd name="T40" fmla="*/ 315 w 589"/>
                <a:gd name="T41" fmla="*/ 49 h 270"/>
                <a:gd name="T42" fmla="*/ 226 w 589"/>
                <a:gd name="T43" fmla="*/ 24 h 270"/>
                <a:gd name="T44" fmla="*/ 137 w 589"/>
                <a:gd name="T45" fmla="*/ 7 h 270"/>
                <a:gd name="T46" fmla="*/ 74 w 589"/>
                <a:gd name="T47" fmla="*/ 1 h 270"/>
                <a:gd name="T48" fmla="*/ 0 w 589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9"/>
                <a:gd name="T76" fmla="*/ 0 h 270"/>
                <a:gd name="T77" fmla="*/ 589 w 589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9" h="270">
                  <a:moveTo>
                    <a:pt x="0" y="0"/>
                  </a:moveTo>
                  <a:lnTo>
                    <a:pt x="0" y="83"/>
                  </a:lnTo>
                  <a:lnTo>
                    <a:pt x="38" y="90"/>
                  </a:lnTo>
                  <a:lnTo>
                    <a:pt x="77" y="97"/>
                  </a:lnTo>
                  <a:lnTo>
                    <a:pt x="114" y="106"/>
                  </a:lnTo>
                  <a:lnTo>
                    <a:pt x="152" y="115"/>
                  </a:lnTo>
                  <a:lnTo>
                    <a:pt x="196" y="126"/>
                  </a:lnTo>
                  <a:lnTo>
                    <a:pt x="244" y="138"/>
                  </a:lnTo>
                  <a:lnTo>
                    <a:pt x="304" y="156"/>
                  </a:lnTo>
                  <a:lnTo>
                    <a:pt x="362" y="172"/>
                  </a:lnTo>
                  <a:lnTo>
                    <a:pt x="400" y="185"/>
                  </a:lnTo>
                  <a:lnTo>
                    <a:pt x="445" y="203"/>
                  </a:lnTo>
                  <a:lnTo>
                    <a:pt x="494" y="223"/>
                  </a:lnTo>
                  <a:lnTo>
                    <a:pt x="538" y="243"/>
                  </a:lnTo>
                  <a:lnTo>
                    <a:pt x="570" y="259"/>
                  </a:lnTo>
                  <a:lnTo>
                    <a:pt x="589" y="270"/>
                  </a:lnTo>
                  <a:lnTo>
                    <a:pt x="589" y="167"/>
                  </a:lnTo>
                  <a:lnTo>
                    <a:pt x="552" y="141"/>
                  </a:lnTo>
                  <a:lnTo>
                    <a:pt x="478" y="105"/>
                  </a:lnTo>
                  <a:lnTo>
                    <a:pt x="392" y="69"/>
                  </a:lnTo>
                  <a:lnTo>
                    <a:pt x="315" y="49"/>
                  </a:lnTo>
                  <a:lnTo>
                    <a:pt x="226" y="24"/>
                  </a:lnTo>
                  <a:lnTo>
                    <a:pt x="137" y="7"/>
                  </a:lnTo>
                  <a:lnTo>
                    <a:pt x="74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17430" name="Freeform 13"/>
            <p:cNvSpPr>
              <a:spLocks/>
            </p:cNvSpPr>
            <p:nvPr/>
          </p:nvSpPr>
          <p:spPr bwMode="auto">
            <a:xfrm>
              <a:off x="1109" y="1171"/>
              <a:ext cx="1645" cy="823"/>
            </a:xfrm>
            <a:custGeom>
              <a:avLst/>
              <a:gdLst>
                <a:gd name="T0" fmla="*/ 90 w 1645"/>
                <a:gd name="T1" fmla="*/ 0 h 823"/>
                <a:gd name="T2" fmla="*/ 189 w 1645"/>
                <a:gd name="T3" fmla="*/ 0 h 823"/>
                <a:gd name="T4" fmla="*/ 291 w 1645"/>
                <a:gd name="T5" fmla="*/ 6 h 823"/>
                <a:gd name="T6" fmla="*/ 386 w 1645"/>
                <a:gd name="T7" fmla="*/ 21 h 823"/>
                <a:gd name="T8" fmla="*/ 496 w 1645"/>
                <a:gd name="T9" fmla="*/ 45 h 823"/>
                <a:gd name="T10" fmla="*/ 601 w 1645"/>
                <a:gd name="T11" fmla="*/ 78 h 823"/>
                <a:gd name="T12" fmla="*/ 712 w 1645"/>
                <a:gd name="T13" fmla="*/ 123 h 823"/>
                <a:gd name="T14" fmla="*/ 811 w 1645"/>
                <a:gd name="T15" fmla="*/ 170 h 823"/>
                <a:gd name="T16" fmla="*/ 905 w 1645"/>
                <a:gd name="T17" fmla="*/ 217 h 823"/>
                <a:gd name="T18" fmla="*/ 1001 w 1645"/>
                <a:gd name="T19" fmla="*/ 271 h 823"/>
                <a:gd name="T20" fmla="*/ 1091 w 1645"/>
                <a:gd name="T21" fmla="*/ 331 h 823"/>
                <a:gd name="T22" fmla="*/ 1178 w 1645"/>
                <a:gd name="T23" fmla="*/ 400 h 823"/>
                <a:gd name="T24" fmla="*/ 1249 w 1645"/>
                <a:gd name="T25" fmla="*/ 469 h 823"/>
                <a:gd name="T26" fmla="*/ 1297 w 1645"/>
                <a:gd name="T27" fmla="*/ 533 h 823"/>
                <a:gd name="T28" fmla="*/ 1596 w 1645"/>
                <a:gd name="T29" fmla="*/ 512 h 823"/>
                <a:gd name="T30" fmla="*/ 1494 w 1645"/>
                <a:gd name="T31" fmla="*/ 557 h 823"/>
                <a:gd name="T32" fmla="*/ 1423 w 1645"/>
                <a:gd name="T33" fmla="*/ 593 h 823"/>
                <a:gd name="T34" fmla="*/ 1364 w 1645"/>
                <a:gd name="T35" fmla="*/ 630 h 823"/>
                <a:gd name="T36" fmla="*/ 1307 w 1645"/>
                <a:gd name="T37" fmla="*/ 676 h 823"/>
                <a:gd name="T38" fmla="*/ 1240 w 1645"/>
                <a:gd name="T39" fmla="*/ 736 h 823"/>
                <a:gd name="T40" fmla="*/ 1178 w 1645"/>
                <a:gd name="T41" fmla="*/ 796 h 823"/>
                <a:gd name="T42" fmla="*/ 1124 w 1645"/>
                <a:gd name="T43" fmla="*/ 811 h 823"/>
                <a:gd name="T44" fmla="*/ 1068 w 1645"/>
                <a:gd name="T45" fmla="*/ 783 h 823"/>
                <a:gd name="T46" fmla="*/ 999 w 1645"/>
                <a:gd name="T47" fmla="*/ 755 h 823"/>
                <a:gd name="T48" fmla="*/ 936 w 1645"/>
                <a:gd name="T49" fmla="*/ 735 h 823"/>
                <a:gd name="T50" fmla="*/ 864 w 1645"/>
                <a:gd name="T51" fmla="*/ 715 h 823"/>
                <a:gd name="T52" fmla="*/ 791 w 1645"/>
                <a:gd name="T53" fmla="*/ 696 h 823"/>
                <a:gd name="T54" fmla="*/ 720 w 1645"/>
                <a:gd name="T55" fmla="*/ 681 h 823"/>
                <a:gd name="T56" fmla="*/ 652 w 1645"/>
                <a:gd name="T57" fmla="*/ 666 h 823"/>
                <a:gd name="T58" fmla="*/ 560 w 1645"/>
                <a:gd name="T59" fmla="*/ 652 h 823"/>
                <a:gd name="T60" fmla="*/ 896 w 1645"/>
                <a:gd name="T61" fmla="*/ 542 h 823"/>
                <a:gd name="T62" fmla="*/ 817 w 1645"/>
                <a:gd name="T63" fmla="*/ 439 h 823"/>
                <a:gd name="T64" fmla="*/ 757 w 1645"/>
                <a:gd name="T65" fmla="*/ 379 h 823"/>
                <a:gd name="T66" fmla="*/ 670 w 1645"/>
                <a:gd name="T67" fmla="*/ 298 h 823"/>
                <a:gd name="T68" fmla="*/ 595 w 1645"/>
                <a:gd name="T69" fmla="*/ 235 h 823"/>
                <a:gd name="T70" fmla="*/ 535 w 1645"/>
                <a:gd name="T71" fmla="*/ 188 h 823"/>
                <a:gd name="T72" fmla="*/ 460 w 1645"/>
                <a:gd name="T73" fmla="*/ 141 h 823"/>
                <a:gd name="T74" fmla="*/ 383 w 1645"/>
                <a:gd name="T75" fmla="*/ 102 h 823"/>
                <a:gd name="T76" fmla="*/ 291 w 1645"/>
                <a:gd name="T77" fmla="*/ 69 h 823"/>
                <a:gd name="T78" fmla="*/ 192 w 1645"/>
                <a:gd name="T79" fmla="*/ 45 h 823"/>
                <a:gd name="T80" fmla="*/ 87 w 1645"/>
                <a:gd name="T81" fmla="*/ 24 h 8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5"/>
                <a:gd name="T124" fmla="*/ 0 h 823"/>
                <a:gd name="T125" fmla="*/ 1645 w 1645"/>
                <a:gd name="T126" fmla="*/ 823 h 8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5" h="823">
                  <a:moveTo>
                    <a:pt x="0" y="6"/>
                  </a:moveTo>
                  <a:lnTo>
                    <a:pt x="90" y="0"/>
                  </a:lnTo>
                  <a:lnTo>
                    <a:pt x="135" y="0"/>
                  </a:lnTo>
                  <a:lnTo>
                    <a:pt x="189" y="0"/>
                  </a:lnTo>
                  <a:lnTo>
                    <a:pt x="240" y="3"/>
                  </a:lnTo>
                  <a:lnTo>
                    <a:pt x="291" y="6"/>
                  </a:lnTo>
                  <a:lnTo>
                    <a:pt x="341" y="12"/>
                  </a:lnTo>
                  <a:lnTo>
                    <a:pt x="386" y="21"/>
                  </a:lnTo>
                  <a:lnTo>
                    <a:pt x="436" y="30"/>
                  </a:lnTo>
                  <a:lnTo>
                    <a:pt x="496" y="45"/>
                  </a:lnTo>
                  <a:lnTo>
                    <a:pt x="550" y="63"/>
                  </a:lnTo>
                  <a:lnTo>
                    <a:pt x="601" y="78"/>
                  </a:lnTo>
                  <a:lnTo>
                    <a:pt x="658" y="99"/>
                  </a:lnTo>
                  <a:lnTo>
                    <a:pt x="712" y="123"/>
                  </a:lnTo>
                  <a:lnTo>
                    <a:pt x="766" y="147"/>
                  </a:lnTo>
                  <a:lnTo>
                    <a:pt x="811" y="170"/>
                  </a:lnTo>
                  <a:lnTo>
                    <a:pt x="862" y="194"/>
                  </a:lnTo>
                  <a:lnTo>
                    <a:pt x="905" y="217"/>
                  </a:lnTo>
                  <a:lnTo>
                    <a:pt x="953" y="244"/>
                  </a:lnTo>
                  <a:lnTo>
                    <a:pt x="1001" y="271"/>
                  </a:lnTo>
                  <a:lnTo>
                    <a:pt x="1049" y="304"/>
                  </a:lnTo>
                  <a:lnTo>
                    <a:pt x="1091" y="331"/>
                  </a:lnTo>
                  <a:lnTo>
                    <a:pt x="1136" y="367"/>
                  </a:lnTo>
                  <a:lnTo>
                    <a:pt x="1178" y="400"/>
                  </a:lnTo>
                  <a:lnTo>
                    <a:pt x="1217" y="433"/>
                  </a:lnTo>
                  <a:lnTo>
                    <a:pt x="1249" y="469"/>
                  </a:lnTo>
                  <a:lnTo>
                    <a:pt x="1276" y="500"/>
                  </a:lnTo>
                  <a:lnTo>
                    <a:pt x="1297" y="533"/>
                  </a:lnTo>
                  <a:lnTo>
                    <a:pt x="1645" y="489"/>
                  </a:lnTo>
                  <a:lnTo>
                    <a:pt x="1596" y="512"/>
                  </a:lnTo>
                  <a:lnTo>
                    <a:pt x="1539" y="536"/>
                  </a:lnTo>
                  <a:lnTo>
                    <a:pt x="1494" y="557"/>
                  </a:lnTo>
                  <a:lnTo>
                    <a:pt x="1460" y="573"/>
                  </a:lnTo>
                  <a:lnTo>
                    <a:pt x="1423" y="593"/>
                  </a:lnTo>
                  <a:lnTo>
                    <a:pt x="1393" y="611"/>
                  </a:lnTo>
                  <a:lnTo>
                    <a:pt x="1364" y="630"/>
                  </a:lnTo>
                  <a:lnTo>
                    <a:pt x="1335" y="653"/>
                  </a:lnTo>
                  <a:lnTo>
                    <a:pt x="1307" y="676"/>
                  </a:lnTo>
                  <a:lnTo>
                    <a:pt x="1273" y="705"/>
                  </a:lnTo>
                  <a:lnTo>
                    <a:pt x="1240" y="736"/>
                  </a:lnTo>
                  <a:lnTo>
                    <a:pt x="1211" y="762"/>
                  </a:lnTo>
                  <a:lnTo>
                    <a:pt x="1178" y="796"/>
                  </a:lnTo>
                  <a:lnTo>
                    <a:pt x="1151" y="823"/>
                  </a:lnTo>
                  <a:lnTo>
                    <a:pt x="1124" y="811"/>
                  </a:lnTo>
                  <a:lnTo>
                    <a:pt x="1097" y="796"/>
                  </a:lnTo>
                  <a:lnTo>
                    <a:pt x="1068" y="783"/>
                  </a:lnTo>
                  <a:lnTo>
                    <a:pt x="1034" y="769"/>
                  </a:lnTo>
                  <a:lnTo>
                    <a:pt x="999" y="755"/>
                  </a:lnTo>
                  <a:lnTo>
                    <a:pt x="967" y="744"/>
                  </a:lnTo>
                  <a:lnTo>
                    <a:pt x="936" y="735"/>
                  </a:lnTo>
                  <a:lnTo>
                    <a:pt x="901" y="724"/>
                  </a:lnTo>
                  <a:lnTo>
                    <a:pt x="864" y="715"/>
                  </a:lnTo>
                  <a:lnTo>
                    <a:pt x="826" y="705"/>
                  </a:lnTo>
                  <a:lnTo>
                    <a:pt x="791" y="696"/>
                  </a:lnTo>
                  <a:lnTo>
                    <a:pt x="757" y="687"/>
                  </a:lnTo>
                  <a:lnTo>
                    <a:pt x="720" y="681"/>
                  </a:lnTo>
                  <a:lnTo>
                    <a:pt x="685" y="673"/>
                  </a:lnTo>
                  <a:lnTo>
                    <a:pt x="652" y="666"/>
                  </a:lnTo>
                  <a:lnTo>
                    <a:pt x="613" y="658"/>
                  </a:lnTo>
                  <a:lnTo>
                    <a:pt x="560" y="652"/>
                  </a:lnTo>
                  <a:lnTo>
                    <a:pt x="920" y="590"/>
                  </a:lnTo>
                  <a:lnTo>
                    <a:pt x="896" y="542"/>
                  </a:lnTo>
                  <a:lnTo>
                    <a:pt x="868" y="506"/>
                  </a:lnTo>
                  <a:lnTo>
                    <a:pt x="817" y="439"/>
                  </a:lnTo>
                  <a:lnTo>
                    <a:pt x="787" y="409"/>
                  </a:lnTo>
                  <a:lnTo>
                    <a:pt x="757" y="379"/>
                  </a:lnTo>
                  <a:lnTo>
                    <a:pt x="703" y="328"/>
                  </a:lnTo>
                  <a:lnTo>
                    <a:pt x="670" y="298"/>
                  </a:lnTo>
                  <a:lnTo>
                    <a:pt x="631" y="262"/>
                  </a:lnTo>
                  <a:lnTo>
                    <a:pt x="595" y="235"/>
                  </a:lnTo>
                  <a:lnTo>
                    <a:pt x="565" y="211"/>
                  </a:lnTo>
                  <a:lnTo>
                    <a:pt x="535" y="188"/>
                  </a:lnTo>
                  <a:lnTo>
                    <a:pt x="499" y="164"/>
                  </a:lnTo>
                  <a:lnTo>
                    <a:pt x="460" y="141"/>
                  </a:lnTo>
                  <a:lnTo>
                    <a:pt x="421" y="123"/>
                  </a:lnTo>
                  <a:lnTo>
                    <a:pt x="383" y="102"/>
                  </a:lnTo>
                  <a:lnTo>
                    <a:pt x="335" y="84"/>
                  </a:lnTo>
                  <a:lnTo>
                    <a:pt x="291" y="69"/>
                  </a:lnTo>
                  <a:lnTo>
                    <a:pt x="240" y="57"/>
                  </a:lnTo>
                  <a:lnTo>
                    <a:pt x="192" y="45"/>
                  </a:lnTo>
                  <a:lnTo>
                    <a:pt x="141" y="33"/>
                  </a:lnTo>
                  <a:lnTo>
                    <a:pt x="87" y="24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 rot="5400000">
            <a:off x="7284160" y="3479047"/>
            <a:ext cx="2147040" cy="1643040"/>
            <a:chOff x="1109" y="1171"/>
            <a:chExt cx="1645" cy="924"/>
          </a:xfrm>
          <a:solidFill>
            <a:schemeClr val="accent6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7423" name="Freeform 15"/>
            <p:cNvSpPr>
              <a:spLocks/>
            </p:cNvSpPr>
            <p:nvPr/>
          </p:nvSpPr>
          <p:spPr bwMode="auto">
            <a:xfrm>
              <a:off x="1110" y="1174"/>
              <a:ext cx="952" cy="607"/>
            </a:xfrm>
            <a:custGeom>
              <a:avLst/>
              <a:gdLst>
                <a:gd name="T0" fmla="*/ 0 w 952"/>
                <a:gd name="T1" fmla="*/ 0 h 607"/>
                <a:gd name="T2" fmla="*/ 0 w 952"/>
                <a:gd name="T3" fmla="*/ 45 h 607"/>
                <a:gd name="T4" fmla="*/ 69 w 952"/>
                <a:gd name="T5" fmla="*/ 57 h 607"/>
                <a:gd name="T6" fmla="*/ 132 w 952"/>
                <a:gd name="T7" fmla="*/ 72 h 607"/>
                <a:gd name="T8" fmla="*/ 189 w 952"/>
                <a:gd name="T9" fmla="*/ 90 h 607"/>
                <a:gd name="T10" fmla="*/ 248 w 952"/>
                <a:gd name="T11" fmla="*/ 108 h 607"/>
                <a:gd name="T12" fmla="*/ 298 w 952"/>
                <a:gd name="T13" fmla="*/ 126 h 607"/>
                <a:gd name="T14" fmla="*/ 340 w 952"/>
                <a:gd name="T15" fmla="*/ 144 h 607"/>
                <a:gd name="T16" fmla="*/ 379 w 952"/>
                <a:gd name="T17" fmla="*/ 160 h 607"/>
                <a:gd name="T18" fmla="*/ 424 w 952"/>
                <a:gd name="T19" fmla="*/ 181 h 607"/>
                <a:gd name="T20" fmla="*/ 463 w 952"/>
                <a:gd name="T21" fmla="*/ 205 h 607"/>
                <a:gd name="T22" fmla="*/ 508 w 952"/>
                <a:gd name="T23" fmla="*/ 235 h 607"/>
                <a:gd name="T24" fmla="*/ 544 w 952"/>
                <a:gd name="T25" fmla="*/ 262 h 607"/>
                <a:gd name="T26" fmla="*/ 580 w 952"/>
                <a:gd name="T27" fmla="*/ 289 h 607"/>
                <a:gd name="T28" fmla="*/ 613 w 952"/>
                <a:gd name="T29" fmla="*/ 319 h 607"/>
                <a:gd name="T30" fmla="*/ 655 w 952"/>
                <a:gd name="T31" fmla="*/ 355 h 607"/>
                <a:gd name="T32" fmla="*/ 700 w 952"/>
                <a:gd name="T33" fmla="*/ 397 h 607"/>
                <a:gd name="T34" fmla="*/ 726 w 952"/>
                <a:gd name="T35" fmla="*/ 427 h 607"/>
                <a:gd name="T36" fmla="*/ 753 w 952"/>
                <a:gd name="T37" fmla="*/ 459 h 607"/>
                <a:gd name="T38" fmla="*/ 780 w 952"/>
                <a:gd name="T39" fmla="*/ 490 h 607"/>
                <a:gd name="T40" fmla="*/ 804 w 952"/>
                <a:gd name="T41" fmla="*/ 520 h 607"/>
                <a:gd name="T42" fmla="*/ 834 w 952"/>
                <a:gd name="T43" fmla="*/ 568 h 607"/>
                <a:gd name="T44" fmla="*/ 852 w 952"/>
                <a:gd name="T45" fmla="*/ 607 h 607"/>
                <a:gd name="T46" fmla="*/ 952 w 952"/>
                <a:gd name="T47" fmla="*/ 595 h 607"/>
                <a:gd name="T48" fmla="*/ 919 w 952"/>
                <a:gd name="T49" fmla="*/ 529 h 607"/>
                <a:gd name="T50" fmla="*/ 870 w 952"/>
                <a:gd name="T51" fmla="*/ 459 h 607"/>
                <a:gd name="T52" fmla="*/ 819 w 952"/>
                <a:gd name="T53" fmla="*/ 400 h 607"/>
                <a:gd name="T54" fmla="*/ 753 w 952"/>
                <a:gd name="T55" fmla="*/ 337 h 607"/>
                <a:gd name="T56" fmla="*/ 664 w 952"/>
                <a:gd name="T57" fmla="*/ 247 h 607"/>
                <a:gd name="T58" fmla="*/ 565 w 952"/>
                <a:gd name="T59" fmla="*/ 172 h 607"/>
                <a:gd name="T60" fmla="*/ 460 w 952"/>
                <a:gd name="T61" fmla="*/ 108 h 607"/>
                <a:gd name="T62" fmla="*/ 367 w 952"/>
                <a:gd name="T63" fmla="*/ 69 h 607"/>
                <a:gd name="T64" fmla="*/ 251 w 952"/>
                <a:gd name="T65" fmla="*/ 30 h 607"/>
                <a:gd name="T66" fmla="*/ 156 w 952"/>
                <a:gd name="T67" fmla="*/ 15 h 607"/>
                <a:gd name="T68" fmla="*/ 0 w 952"/>
                <a:gd name="T69" fmla="*/ 0 h 6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2"/>
                <a:gd name="T106" fmla="*/ 0 h 607"/>
                <a:gd name="T107" fmla="*/ 952 w 952"/>
                <a:gd name="T108" fmla="*/ 607 h 6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2" h="607">
                  <a:moveTo>
                    <a:pt x="0" y="0"/>
                  </a:moveTo>
                  <a:lnTo>
                    <a:pt x="0" y="45"/>
                  </a:lnTo>
                  <a:lnTo>
                    <a:pt x="69" y="57"/>
                  </a:lnTo>
                  <a:lnTo>
                    <a:pt x="132" y="72"/>
                  </a:lnTo>
                  <a:lnTo>
                    <a:pt x="189" y="90"/>
                  </a:lnTo>
                  <a:lnTo>
                    <a:pt x="248" y="108"/>
                  </a:lnTo>
                  <a:lnTo>
                    <a:pt x="298" y="126"/>
                  </a:lnTo>
                  <a:lnTo>
                    <a:pt x="340" y="144"/>
                  </a:lnTo>
                  <a:lnTo>
                    <a:pt x="379" y="160"/>
                  </a:lnTo>
                  <a:lnTo>
                    <a:pt x="424" y="181"/>
                  </a:lnTo>
                  <a:lnTo>
                    <a:pt x="463" y="205"/>
                  </a:lnTo>
                  <a:lnTo>
                    <a:pt x="508" y="235"/>
                  </a:lnTo>
                  <a:lnTo>
                    <a:pt x="544" y="262"/>
                  </a:lnTo>
                  <a:lnTo>
                    <a:pt x="580" y="289"/>
                  </a:lnTo>
                  <a:lnTo>
                    <a:pt x="613" y="319"/>
                  </a:lnTo>
                  <a:lnTo>
                    <a:pt x="655" y="355"/>
                  </a:lnTo>
                  <a:lnTo>
                    <a:pt x="700" y="397"/>
                  </a:lnTo>
                  <a:lnTo>
                    <a:pt x="726" y="427"/>
                  </a:lnTo>
                  <a:lnTo>
                    <a:pt x="753" y="459"/>
                  </a:lnTo>
                  <a:lnTo>
                    <a:pt x="780" y="490"/>
                  </a:lnTo>
                  <a:lnTo>
                    <a:pt x="804" y="520"/>
                  </a:lnTo>
                  <a:lnTo>
                    <a:pt x="834" y="568"/>
                  </a:lnTo>
                  <a:lnTo>
                    <a:pt x="852" y="607"/>
                  </a:lnTo>
                  <a:lnTo>
                    <a:pt x="952" y="595"/>
                  </a:lnTo>
                  <a:lnTo>
                    <a:pt x="919" y="529"/>
                  </a:lnTo>
                  <a:lnTo>
                    <a:pt x="870" y="459"/>
                  </a:lnTo>
                  <a:lnTo>
                    <a:pt x="819" y="400"/>
                  </a:lnTo>
                  <a:lnTo>
                    <a:pt x="753" y="337"/>
                  </a:lnTo>
                  <a:lnTo>
                    <a:pt x="664" y="247"/>
                  </a:lnTo>
                  <a:lnTo>
                    <a:pt x="565" y="172"/>
                  </a:lnTo>
                  <a:lnTo>
                    <a:pt x="460" y="108"/>
                  </a:lnTo>
                  <a:lnTo>
                    <a:pt x="367" y="69"/>
                  </a:lnTo>
                  <a:lnTo>
                    <a:pt x="251" y="30"/>
                  </a:lnTo>
                  <a:lnTo>
                    <a:pt x="156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rot="10800000" vert="eaVert"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17424" name="Freeform 16"/>
            <p:cNvSpPr>
              <a:spLocks/>
            </p:cNvSpPr>
            <p:nvPr/>
          </p:nvSpPr>
          <p:spPr bwMode="auto">
            <a:xfrm>
              <a:off x="2261" y="1661"/>
              <a:ext cx="493" cy="434"/>
            </a:xfrm>
            <a:custGeom>
              <a:avLst/>
              <a:gdLst>
                <a:gd name="T0" fmla="*/ 0 w 493"/>
                <a:gd name="T1" fmla="*/ 335 h 434"/>
                <a:gd name="T2" fmla="*/ 0 w 493"/>
                <a:gd name="T3" fmla="*/ 434 h 434"/>
                <a:gd name="T4" fmla="*/ 20 w 493"/>
                <a:gd name="T5" fmla="*/ 409 h 434"/>
                <a:gd name="T6" fmla="*/ 42 w 493"/>
                <a:gd name="T7" fmla="*/ 383 h 434"/>
                <a:gd name="T8" fmla="*/ 71 w 493"/>
                <a:gd name="T9" fmla="*/ 356 h 434"/>
                <a:gd name="T10" fmla="*/ 107 w 493"/>
                <a:gd name="T11" fmla="*/ 325 h 434"/>
                <a:gd name="T12" fmla="*/ 142 w 493"/>
                <a:gd name="T13" fmla="*/ 291 h 434"/>
                <a:gd name="T14" fmla="*/ 178 w 493"/>
                <a:gd name="T15" fmla="*/ 259 h 434"/>
                <a:gd name="T16" fmla="*/ 211 w 493"/>
                <a:gd name="T17" fmla="*/ 232 h 434"/>
                <a:gd name="T18" fmla="*/ 241 w 493"/>
                <a:gd name="T19" fmla="*/ 208 h 434"/>
                <a:gd name="T20" fmla="*/ 274 w 493"/>
                <a:gd name="T21" fmla="*/ 186 h 434"/>
                <a:gd name="T22" fmla="*/ 308 w 493"/>
                <a:gd name="T23" fmla="*/ 164 h 434"/>
                <a:gd name="T24" fmla="*/ 348 w 493"/>
                <a:gd name="T25" fmla="*/ 141 h 434"/>
                <a:gd name="T26" fmla="*/ 385 w 493"/>
                <a:gd name="T27" fmla="*/ 123 h 434"/>
                <a:gd name="T28" fmla="*/ 423 w 493"/>
                <a:gd name="T29" fmla="*/ 107 h 434"/>
                <a:gd name="T30" fmla="*/ 463 w 493"/>
                <a:gd name="T31" fmla="*/ 90 h 434"/>
                <a:gd name="T32" fmla="*/ 493 w 493"/>
                <a:gd name="T33" fmla="*/ 76 h 434"/>
                <a:gd name="T34" fmla="*/ 493 w 493"/>
                <a:gd name="T35" fmla="*/ 0 h 434"/>
                <a:gd name="T36" fmla="*/ 439 w 493"/>
                <a:gd name="T37" fmla="*/ 15 h 434"/>
                <a:gd name="T38" fmla="*/ 360 w 493"/>
                <a:gd name="T39" fmla="*/ 49 h 434"/>
                <a:gd name="T40" fmla="*/ 259 w 493"/>
                <a:gd name="T41" fmla="*/ 92 h 434"/>
                <a:gd name="T42" fmla="*/ 185 w 493"/>
                <a:gd name="T43" fmla="*/ 138 h 434"/>
                <a:gd name="T44" fmla="*/ 117 w 493"/>
                <a:gd name="T45" fmla="*/ 204 h 434"/>
                <a:gd name="T46" fmla="*/ 50 w 493"/>
                <a:gd name="T47" fmla="*/ 259 h 434"/>
                <a:gd name="T48" fmla="*/ 0 w 493"/>
                <a:gd name="T49" fmla="*/ 312 h 434"/>
                <a:gd name="T50" fmla="*/ 0 w 493"/>
                <a:gd name="T51" fmla="*/ 433 h 434"/>
                <a:gd name="T52" fmla="*/ 0 w 493"/>
                <a:gd name="T53" fmla="*/ 431 h 434"/>
                <a:gd name="T54" fmla="*/ 0 w 493"/>
                <a:gd name="T55" fmla="*/ 335 h 43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3"/>
                <a:gd name="T85" fmla="*/ 0 h 434"/>
                <a:gd name="T86" fmla="*/ 493 w 493"/>
                <a:gd name="T87" fmla="*/ 434 h 43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3" h="434">
                  <a:moveTo>
                    <a:pt x="0" y="335"/>
                  </a:moveTo>
                  <a:lnTo>
                    <a:pt x="0" y="434"/>
                  </a:lnTo>
                  <a:lnTo>
                    <a:pt x="20" y="409"/>
                  </a:lnTo>
                  <a:lnTo>
                    <a:pt x="42" y="383"/>
                  </a:lnTo>
                  <a:lnTo>
                    <a:pt x="71" y="356"/>
                  </a:lnTo>
                  <a:lnTo>
                    <a:pt x="107" y="325"/>
                  </a:lnTo>
                  <a:lnTo>
                    <a:pt x="142" y="291"/>
                  </a:lnTo>
                  <a:lnTo>
                    <a:pt x="178" y="259"/>
                  </a:lnTo>
                  <a:lnTo>
                    <a:pt x="211" y="232"/>
                  </a:lnTo>
                  <a:lnTo>
                    <a:pt x="241" y="208"/>
                  </a:lnTo>
                  <a:lnTo>
                    <a:pt x="274" y="186"/>
                  </a:lnTo>
                  <a:lnTo>
                    <a:pt x="308" y="164"/>
                  </a:lnTo>
                  <a:lnTo>
                    <a:pt x="348" y="141"/>
                  </a:lnTo>
                  <a:lnTo>
                    <a:pt x="385" y="123"/>
                  </a:lnTo>
                  <a:lnTo>
                    <a:pt x="423" y="107"/>
                  </a:lnTo>
                  <a:lnTo>
                    <a:pt x="463" y="90"/>
                  </a:lnTo>
                  <a:lnTo>
                    <a:pt x="493" y="76"/>
                  </a:lnTo>
                  <a:lnTo>
                    <a:pt x="493" y="0"/>
                  </a:lnTo>
                  <a:lnTo>
                    <a:pt x="439" y="15"/>
                  </a:lnTo>
                  <a:lnTo>
                    <a:pt x="360" y="49"/>
                  </a:lnTo>
                  <a:lnTo>
                    <a:pt x="259" y="92"/>
                  </a:lnTo>
                  <a:lnTo>
                    <a:pt x="185" y="138"/>
                  </a:lnTo>
                  <a:lnTo>
                    <a:pt x="117" y="204"/>
                  </a:lnTo>
                  <a:lnTo>
                    <a:pt x="50" y="259"/>
                  </a:lnTo>
                  <a:lnTo>
                    <a:pt x="0" y="312"/>
                  </a:lnTo>
                  <a:lnTo>
                    <a:pt x="0" y="433"/>
                  </a:lnTo>
                  <a:lnTo>
                    <a:pt x="0" y="431"/>
                  </a:lnTo>
                  <a:lnTo>
                    <a:pt x="0" y="3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rot="10800000" vert="eaVert"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17425" name="Freeform 17"/>
            <p:cNvSpPr>
              <a:spLocks/>
            </p:cNvSpPr>
            <p:nvPr/>
          </p:nvSpPr>
          <p:spPr bwMode="auto">
            <a:xfrm>
              <a:off x="1670" y="1824"/>
              <a:ext cx="589" cy="270"/>
            </a:xfrm>
            <a:custGeom>
              <a:avLst/>
              <a:gdLst>
                <a:gd name="T0" fmla="*/ 0 w 589"/>
                <a:gd name="T1" fmla="*/ 0 h 270"/>
                <a:gd name="T2" fmla="*/ 0 w 589"/>
                <a:gd name="T3" fmla="*/ 83 h 270"/>
                <a:gd name="T4" fmla="*/ 38 w 589"/>
                <a:gd name="T5" fmla="*/ 90 h 270"/>
                <a:gd name="T6" fmla="*/ 77 w 589"/>
                <a:gd name="T7" fmla="*/ 97 h 270"/>
                <a:gd name="T8" fmla="*/ 114 w 589"/>
                <a:gd name="T9" fmla="*/ 106 h 270"/>
                <a:gd name="T10" fmla="*/ 152 w 589"/>
                <a:gd name="T11" fmla="*/ 115 h 270"/>
                <a:gd name="T12" fmla="*/ 196 w 589"/>
                <a:gd name="T13" fmla="*/ 126 h 270"/>
                <a:gd name="T14" fmla="*/ 244 w 589"/>
                <a:gd name="T15" fmla="*/ 138 h 270"/>
                <a:gd name="T16" fmla="*/ 304 w 589"/>
                <a:gd name="T17" fmla="*/ 156 h 270"/>
                <a:gd name="T18" fmla="*/ 362 w 589"/>
                <a:gd name="T19" fmla="*/ 172 h 270"/>
                <a:gd name="T20" fmla="*/ 400 w 589"/>
                <a:gd name="T21" fmla="*/ 185 h 270"/>
                <a:gd name="T22" fmla="*/ 445 w 589"/>
                <a:gd name="T23" fmla="*/ 203 h 270"/>
                <a:gd name="T24" fmla="*/ 494 w 589"/>
                <a:gd name="T25" fmla="*/ 223 h 270"/>
                <a:gd name="T26" fmla="*/ 538 w 589"/>
                <a:gd name="T27" fmla="*/ 243 h 270"/>
                <a:gd name="T28" fmla="*/ 570 w 589"/>
                <a:gd name="T29" fmla="*/ 259 h 270"/>
                <a:gd name="T30" fmla="*/ 589 w 589"/>
                <a:gd name="T31" fmla="*/ 270 h 270"/>
                <a:gd name="T32" fmla="*/ 589 w 589"/>
                <a:gd name="T33" fmla="*/ 167 h 270"/>
                <a:gd name="T34" fmla="*/ 552 w 589"/>
                <a:gd name="T35" fmla="*/ 141 h 270"/>
                <a:gd name="T36" fmla="*/ 478 w 589"/>
                <a:gd name="T37" fmla="*/ 105 h 270"/>
                <a:gd name="T38" fmla="*/ 392 w 589"/>
                <a:gd name="T39" fmla="*/ 69 h 270"/>
                <a:gd name="T40" fmla="*/ 315 w 589"/>
                <a:gd name="T41" fmla="*/ 49 h 270"/>
                <a:gd name="T42" fmla="*/ 226 w 589"/>
                <a:gd name="T43" fmla="*/ 24 h 270"/>
                <a:gd name="T44" fmla="*/ 137 w 589"/>
                <a:gd name="T45" fmla="*/ 7 h 270"/>
                <a:gd name="T46" fmla="*/ 74 w 589"/>
                <a:gd name="T47" fmla="*/ 1 h 270"/>
                <a:gd name="T48" fmla="*/ 0 w 589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9"/>
                <a:gd name="T76" fmla="*/ 0 h 270"/>
                <a:gd name="T77" fmla="*/ 589 w 589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9" h="270">
                  <a:moveTo>
                    <a:pt x="0" y="0"/>
                  </a:moveTo>
                  <a:lnTo>
                    <a:pt x="0" y="83"/>
                  </a:lnTo>
                  <a:lnTo>
                    <a:pt x="38" y="90"/>
                  </a:lnTo>
                  <a:lnTo>
                    <a:pt x="77" y="97"/>
                  </a:lnTo>
                  <a:lnTo>
                    <a:pt x="114" y="106"/>
                  </a:lnTo>
                  <a:lnTo>
                    <a:pt x="152" y="115"/>
                  </a:lnTo>
                  <a:lnTo>
                    <a:pt x="196" y="126"/>
                  </a:lnTo>
                  <a:lnTo>
                    <a:pt x="244" y="138"/>
                  </a:lnTo>
                  <a:lnTo>
                    <a:pt x="304" y="156"/>
                  </a:lnTo>
                  <a:lnTo>
                    <a:pt x="362" y="172"/>
                  </a:lnTo>
                  <a:lnTo>
                    <a:pt x="400" y="185"/>
                  </a:lnTo>
                  <a:lnTo>
                    <a:pt x="445" y="203"/>
                  </a:lnTo>
                  <a:lnTo>
                    <a:pt x="494" y="223"/>
                  </a:lnTo>
                  <a:lnTo>
                    <a:pt x="538" y="243"/>
                  </a:lnTo>
                  <a:lnTo>
                    <a:pt x="570" y="259"/>
                  </a:lnTo>
                  <a:lnTo>
                    <a:pt x="589" y="270"/>
                  </a:lnTo>
                  <a:lnTo>
                    <a:pt x="589" y="167"/>
                  </a:lnTo>
                  <a:lnTo>
                    <a:pt x="552" y="141"/>
                  </a:lnTo>
                  <a:lnTo>
                    <a:pt x="478" y="105"/>
                  </a:lnTo>
                  <a:lnTo>
                    <a:pt x="392" y="69"/>
                  </a:lnTo>
                  <a:lnTo>
                    <a:pt x="315" y="49"/>
                  </a:lnTo>
                  <a:lnTo>
                    <a:pt x="226" y="24"/>
                  </a:lnTo>
                  <a:lnTo>
                    <a:pt x="137" y="7"/>
                  </a:lnTo>
                  <a:lnTo>
                    <a:pt x="74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rot="10800000" vert="eaVert"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17426" name="Freeform 18"/>
            <p:cNvSpPr>
              <a:spLocks/>
            </p:cNvSpPr>
            <p:nvPr/>
          </p:nvSpPr>
          <p:spPr bwMode="auto">
            <a:xfrm>
              <a:off x="1109" y="1171"/>
              <a:ext cx="1645" cy="823"/>
            </a:xfrm>
            <a:custGeom>
              <a:avLst/>
              <a:gdLst>
                <a:gd name="T0" fmla="*/ 90 w 1645"/>
                <a:gd name="T1" fmla="*/ 0 h 823"/>
                <a:gd name="T2" fmla="*/ 189 w 1645"/>
                <a:gd name="T3" fmla="*/ 0 h 823"/>
                <a:gd name="T4" fmla="*/ 291 w 1645"/>
                <a:gd name="T5" fmla="*/ 6 h 823"/>
                <a:gd name="T6" fmla="*/ 386 w 1645"/>
                <a:gd name="T7" fmla="*/ 21 h 823"/>
                <a:gd name="T8" fmla="*/ 496 w 1645"/>
                <a:gd name="T9" fmla="*/ 45 h 823"/>
                <a:gd name="T10" fmla="*/ 601 w 1645"/>
                <a:gd name="T11" fmla="*/ 78 h 823"/>
                <a:gd name="T12" fmla="*/ 712 w 1645"/>
                <a:gd name="T13" fmla="*/ 123 h 823"/>
                <a:gd name="T14" fmla="*/ 811 w 1645"/>
                <a:gd name="T15" fmla="*/ 170 h 823"/>
                <a:gd name="T16" fmla="*/ 905 w 1645"/>
                <a:gd name="T17" fmla="*/ 217 h 823"/>
                <a:gd name="T18" fmla="*/ 1001 w 1645"/>
                <a:gd name="T19" fmla="*/ 271 h 823"/>
                <a:gd name="T20" fmla="*/ 1091 w 1645"/>
                <a:gd name="T21" fmla="*/ 331 h 823"/>
                <a:gd name="T22" fmla="*/ 1178 w 1645"/>
                <a:gd name="T23" fmla="*/ 400 h 823"/>
                <a:gd name="T24" fmla="*/ 1249 w 1645"/>
                <a:gd name="T25" fmla="*/ 469 h 823"/>
                <a:gd name="T26" fmla="*/ 1297 w 1645"/>
                <a:gd name="T27" fmla="*/ 533 h 823"/>
                <a:gd name="T28" fmla="*/ 1596 w 1645"/>
                <a:gd name="T29" fmla="*/ 512 h 823"/>
                <a:gd name="T30" fmla="*/ 1494 w 1645"/>
                <a:gd name="T31" fmla="*/ 557 h 823"/>
                <a:gd name="T32" fmla="*/ 1423 w 1645"/>
                <a:gd name="T33" fmla="*/ 593 h 823"/>
                <a:gd name="T34" fmla="*/ 1364 w 1645"/>
                <a:gd name="T35" fmla="*/ 630 h 823"/>
                <a:gd name="T36" fmla="*/ 1307 w 1645"/>
                <a:gd name="T37" fmla="*/ 676 h 823"/>
                <a:gd name="T38" fmla="*/ 1240 w 1645"/>
                <a:gd name="T39" fmla="*/ 736 h 823"/>
                <a:gd name="T40" fmla="*/ 1178 w 1645"/>
                <a:gd name="T41" fmla="*/ 796 h 823"/>
                <a:gd name="T42" fmla="*/ 1124 w 1645"/>
                <a:gd name="T43" fmla="*/ 811 h 823"/>
                <a:gd name="T44" fmla="*/ 1068 w 1645"/>
                <a:gd name="T45" fmla="*/ 783 h 823"/>
                <a:gd name="T46" fmla="*/ 999 w 1645"/>
                <a:gd name="T47" fmla="*/ 755 h 823"/>
                <a:gd name="T48" fmla="*/ 936 w 1645"/>
                <a:gd name="T49" fmla="*/ 735 h 823"/>
                <a:gd name="T50" fmla="*/ 864 w 1645"/>
                <a:gd name="T51" fmla="*/ 715 h 823"/>
                <a:gd name="T52" fmla="*/ 791 w 1645"/>
                <a:gd name="T53" fmla="*/ 696 h 823"/>
                <a:gd name="T54" fmla="*/ 720 w 1645"/>
                <a:gd name="T55" fmla="*/ 681 h 823"/>
                <a:gd name="T56" fmla="*/ 652 w 1645"/>
                <a:gd name="T57" fmla="*/ 666 h 823"/>
                <a:gd name="T58" fmla="*/ 560 w 1645"/>
                <a:gd name="T59" fmla="*/ 652 h 823"/>
                <a:gd name="T60" fmla="*/ 896 w 1645"/>
                <a:gd name="T61" fmla="*/ 542 h 823"/>
                <a:gd name="T62" fmla="*/ 817 w 1645"/>
                <a:gd name="T63" fmla="*/ 439 h 823"/>
                <a:gd name="T64" fmla="*/ 757 w 1645"/>
                <a:gd name="T65" fmla="*/ 379 h 823"/>
                <a:gd name="T66" fmla="*/ 670 w 1645"/>
                <a:gd name="T67" fmla="*/ 298 h 823"/>
                <a:gd name="T68" fmla="*/ 595 w 1645"/>
                <a:gd name="T69" fmla="*/ 235 h 823"/>
                <a:gd name="T70" fmla="*/ 535 w 1645"/>
                <a:gd name="T71" fmla="*/ 188 h 823"/>
                <a:gd name="T72" fmla="*/ 460 w 1645"/>
                <a:gd name="T73" fmla="*/ 141 h 823"/>
                <a:gd name="T74" fmla="*/ 383 w 1645"/>
                <a:gd name="T75" fmla="*/ 102 h 823"/>
                <a:gd name="T76" fmla="*/ 291 w 1645"/>
                <a:gd name="T77" fmla="*/ 69 h 823"/>
                <a:gd name="T78" fmla="*/ 192 w 1645"/>
                <a:gd name="T79" fmla="*/ 45 h 823"/>
                <a:gd name="T80" fmla="*/ 87 w 1645"/>
                <a:gd name="T81" fmla="*/ 24 h 8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5"/>
                <a:gd name="T124" fmla="*/ 0 h 823"/>
                <a:gd name="T125" fmla="*/ 1645 w 1645"/>
                <a:gd name="T126" fmla="*/ 823 h 8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5" h="823">
                  <a:moveTo>
                    <a:pt x="0" y="6"/>
                  </a:moveTo>
                  <a:lnTo>
                    <a:pt x="90" y="0"/>
                  </a:lnTo>
                  <a:lnTo>
                    <a:pt x="135" y="0"/>
                  </a:lnTo>
                  <a:lnTo>
                    <a:pt x="189" y="0"/>
                  </a:lnTo>
                  <a:lnTo>
                    <a:pt x="240" y="3"/>
                  </a:lnTo>
                  <a:lnTo>
                    <a:pt x="291" y="6"/>
                  </a:lnTo>
                  <a:lnTo>
                    <a:pt x="341" y="12"/>
                  </a:lnTo>
                  <a:lnTo>
                    <a:pt x="386" y="21"/>
                  </a:lnTo>
                  <a:lnTo>
                    <a:pt x="436" y="30"/>
                  </a:lnTo>
                  <a:lnTo>
                    <a:pt x="496" y="45"/>
                  </a:lnTo>
                  <a:lnTo>
                    <a:pt x="550" y="63"/>
                  </a:lnTo>
                  <a:lnTo>
                    <a:pt x="601" y="78"/>
                  </a:lnTo>
                  <a:lnTo>
                    <a:pt x="658" y="99"/>
                  </a:lnTo>
                  <a:lnTo>
                    <a:pt x="712" y="123"/>
                  </a:lnTo>
                  <a:lnTo>
                    <a:pt x="766" y="147"/>
                  </a:lnTo>
                  <a:lnTo>
                    <a:pt x="811" y="170"/>
                  </a:lnTo>
                  <a:lnTo>
                    <a:pt x="862" y="194"/>
                  </a:lnTo>
                  <a:lnTo>
                    <a:pt x="905" y="217"/>
                  </a:lnTo>
                  <a:lnTo>
                    <a:pt x="953" y="244"/>
                  </a:lnTo>
                  <a:lnTo>
                    <a:pt x="1001" y="271"/>
                  </a:lnTo>
                  <a:lnTo>
                    <a:pt x="1049" y="304"/>
                  </a:lnTo>
                  <a:lnTo>
                    <a:pt x="1091" y="331"/>
                  </a:lnTo>
                  <a:lnTo>
                    <a:pt x="1136" y="367"/>
                  </a:lnTo>
                  <a:lnTo>
                    <a:pt x="1178" y="400"/>
                  </a:lnTo>
                  <a:lnTo>
                    <a:pt x="1217" y="433"/>
                  </a:lnTo>
                  <a:lnTo>
                    <a:pt x="1249" y="469"/>
                  </a:lnTo>
                  <a:lnTo>
                    <a:pt x="1276" y="500"/>
                  </a:lnTo>
                  <a:lnTo>
                    <a:pt x="1297" y="533"/>
                  </a:lnTo>
                  <a:lnTo>
                    <a:pt x="1645" y="489"/>
                  </a:lnTo>
                  <a:lnTo>
                    <a:pt x="1596" y="512"/>
                  </a:lnTo>
                  <a:lnTo>
                    <a:pt x="1539" y="536"/>
                  </a:lnTo>
                  <a:lnTo>
                    <a:pt x="1494" y="557"/>
                  </a:lnTo>
                  <a:lnTo>
                    <a:pt x="1460" y="573"/>
                  </a:lnTo>
                  <a:lnTo>
                    <a:pt x="1423" y="593"/>
                  </a:lnTo>
                  <a:lnTo>
                    <a:pt x="1393" y="611"/>
                  </a:lnTo>
                  <a:lnTo>
                    <a:pt x="1364" y="630"/>
                  </a:lnTo>
                  <a:lnTo>
                    <a:pt x="1335" y="653"/>
                  </a:lnTo>
                  <a:lnTo>
                    <a:pt x="1307" y="676"/>
                  </a:lnTo>
                  <a:lnTo>
                    <a:pt x="1273" y="705"/>
                  </a:lnTo>
                  <a:lnTo>
                    <a:pt x="1240" y="736"/>
                  </a:lnTo>
                  <a:lnTo>
                    <a:pt x="1211" y="762"/>
                  </a:lnTo>
                  <a:lnTo>
                    <a:pt x="1178" y="796"/>
                  </a:lnTo>
                  <a:lnTo>
                    <a:pt x="1151" y="823"/>
                  </a:lnTo>
                  <a:lnTo>
                    <a:pt x="1124" y="811"/>
                  </a:lnTo>
                  <a:lnTo>
                    <a:pt x="1097" y="796"/>
                  </a:lnTo>
                  <a:lnTo>
                    <a:pt x="1068" y="783"/>
                  </a:lnTo>
                  <a:lnTo>
                    <a:pt x="1034" y="769"/>
                  </a:lnTo>
                  <a:lnTo>
                    <a:pt x="999" y="755"/>
                  </a:lnTo>
                  <a:lnTo>
                    <a:pt x="967" y="744"/>
                  </a:lnTo>
                  <a:lnTo>
                    <a:pt x="936" y="735"/>
                  </a:lnTo>
                  <a:lnTo>
                    <a:pt x="901" y="724"/>
                  </a:lnTo>
                  <a:lnTo>
                    <a:pt x="864" y="715"/>
                  </a:lnTo>
                  <a:lnTo>
                    <a:pt x="826" y="705"/>
                  </a:lnTo>
                  <a:lnTo>
                    <a:pt x="791" y="696"/>
                  </a:lnTo>
                  <a:lnTo>
                    <a:pt x="757" y="687"/>
                  </a:lnTo>
                  <a:lnTo>
                    <a:pt x="720" y="681"/>
                  </a:lnTo>
                  <a:lnTo>
                    <a:pt x="685" y="673"/>
                  </a:lnTo>
                  <a:lnTo>
                    <a:pt x="652" y="666"/>
                  </a:lnTo>
                  <a:lnTo>
                    <a:pt x="613" y="658"/>
                  </a:lnTo>
                  <a:lnTo>
                    <a:pt x="560" y="652"/>
                  </a:lnTo>
                  <a:lnTo>
                    <a:pt x="920" y="590"/>
                  </a:lnTo>
                  <a:lnTo>
                    <a:pt x="896" y="542"/>
                  </a:lnTo>
                  <a:lnTo>
                    <a:pt x="868" y="506"/>
                  </a:lnTo>
                  <a:lnTo>
                    <a:pt x="817" y="439"/>
                  </a:lnTo>
                  <a:lnTo>
                    <a:pt x="787" y="409"/>
                  </a:lnTo>
                  <a:lnTo>
                    <a:pt x="757" y="379"/>
                  </a:lnTo>
                  <a:lnTo>
                    <a:pt x="703" y="328"/>
                  </a:lnTo>
                  <a:lnTo>
                    <a:pt x="670" y="298"/>
                  </a:lnTo>
                  <a:lnTo>
                    <a:pt x="631" y="262"/>
                  </a:lnTo>
                  <a:lnTo>
                    <a:pt x="595" y="235"/>
                  </a:lnTo>
                  <a:lnTo>
                    <a:pt x="565" y="211"/>
                  </a:lnTo>
                  <a:lnTo>
                    <a:pt x="535" y="188"/>
                  </a:lnTo>
                  <a:lnTo>
                    <a:pt x="499" y="164"/>
                  </a:lnTo>
                  <a:lnTo>
                    <a:pt x="460" y="141"/>
                  </a:lnTo>
                  <a:lnTo>
                    <a:pt x="421" y="123"/>
                  </a:lnTo>
                  <a:lnTo>
                    <a:pt x="383" y="102"/>
                  </a:lnTo>
                  <a:lnTo>
                    <a:pt x="335" y="84"/>
                  </a:lnTo>
                  <a:lnTo>
                    <a:pt x="291" y="69"/>
                  </a:lnTo>
                  <a:lnTo>
                    <a:pt x="240" y="57"/>
                  </a:lnTo>
                  <a:lnTo>
                    <a:pt x="192" y="45"/>
                  </a:lnTo>
                  <a:lnTo>
                    <a:pt x="141" y="33"/>
                  </a:lnTo>
                  <a:lnTo>
                    <a:pt x="87" y="24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rot="10800000" vert="eaVert"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 rot="12529953">
            <a:off x="2483999" y="3157360"/>
            <a:ext cx="2056958" cy="1609780"/>
            <a:chOff x="1109" y="1171"/>
            <a:chExt cx="1645" cy="924"/>
          </a:xfrm>
          <a:solidFill>
            <a:schemeClr val="accent6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7419" name="Freeform 20"/>
            <p:cNvSpPr>
              <a:spLocks/>
            </p:cNvSpPr>
            <p:nvPr/>
          </p:nvSpPr>
          <p:spPr bwMode="auto">
            <a:xfrm>
              <a:off x="1110" y="1174"/>
              <a:ext cx="952" cy="607"/>
            </a:xfrm>
            <a:custGeom>
              <a:avLst/>
              <a:gdLst>
                <a:gd name="T0" fmla="*/ 0 w 952"/>
                <a:gd name="T1" fmla="*/ 0 h 607"/>
                <a:gd name="T2" fmla="*/ 0 w 952"/>
                <a:gd name="T3" fmla="*/ 45 h 607"/>
                <a:gd name="T4" fmla="*/ 69 w 952"/>
                <a:gd name="T5" fmla="*/ 57 h 607"/>
                <a:gd name="T6" fmla="*/ 132 w 952"/>
                <a:gd name="T7" fmla="*/ 72 h 607"/>
                <a:gd name="T8" fmla="*/ 189 w 952"/>
                <a:gd name="T9" fmla="*/ 90 h 607"/>
                <a:gd name="T10" fmla="*/ 248 w 952"/>
                <a:gd name="T11" fmla="*/ 108 h 607"/>
                <a:gd name="T12" fmla="*/ 298 w 952"/>
                <a:gd name="T13" fmla="*/ 126 h 607"/>
                <a:gd name="T14" fmla="*/ 340 w 952"/>
                <a:gd name="T15" fmla="*/ 144 h 607"/>
                <a:gd name="T16" fmla="*/ 379 w 952"/>
                <a:gd name="T17" fmla="*/ 160 h 607"/>
                <a:gd name="T18" fmla="*/ 424 w 952"/>
                <a:gd name="T19" fmla="*/ 181 h 607"/>
                <a:gd name="T20" fmla="*/ 463 w 952"/>
                <a:gd name="T21" fmla="*/ 205 h 607"/>
                <a:gd name="T22" fmla="*/ 508 w 952"/>
                <a:gd name="T23" fmla="*/ 235 h 607"/>
                <a:gd name="T24" fmla="*/ 544 w 952"/>
                <a:gd name="T25" fmla="*/ 262 h 607"/>
                <a:gd name="T26" fmla="*/ 580 w 952"/>
                <a:gd name="T27" fmla="*/ 289 h 607"/>
                <a:gd name="T28" fmla="*/ 613 w 952"/>
                <a:gd name="T29" fmla="*/ 319 h 607"/>
                <a:gd name="T30" fmla="*/ 655 w 952"/>
                <a:gd name="T31" fmla="*/ 355 h 607"/>
                <a:gd name="T32" fmla="*/ 700 w 952"/>
                <a:gd name="T33" fmla="*/ 397 h 607"/>
                <a:gd name="T34" fmla="*/ 726 w 952"/>
                <a:gd name="T35" fmla="*/ 427 h 607"/>
                <a:gd name="T36" fmla="*/ 753 w 952"/>
                <a:gd name="T37" fmla="*/ 459 h 607"/>
                <a:gd name="T38" fmla="*/ 780 w 952"/>
                <a:gd name="T39" fmla="*/ 490 h 607"/>
                <a:gd name="T40" fmla="*/ 804 w 952"/>
                <a:gd name="T41" fmla="*/ 520 h 607"/>
                <a:gd name="T42" fmla="*/ 834 w 952"/>
                <a:gd name="T43" fmla="*/ 568 h 607"/>
                <a:gd name="T44" fmla="*/ 852 w 952"/>
                <a:gd name="T45" fmla="*/ 607 h 607"/>
                <a:gd name="T46" fmla="*/ 952 w 952"/>
                <a:gd name="T47" fmla="*/ 595 h 607"/>
                <a:gd name="T48" fmla="*/ 919 w 952"/>
                <a:gd name="T49" fmla="*/ 529 h 607"/>
                <a:gd name="T50" fmla="*/ 870 w 952"/>
                <a:gd name="T51" fmla="*/ 459 h 607"/>
                <a:gd name="T52" fmla="*/ 819 w 952"/>
                <a:gd name="T53" fmla="*/ 400 h 607"/>
                <a:gd name="T54" fmla="*/ 753 w 952"/>
                <a:gd name="T55" fmla="*/ 337 h 607"/>
                <a:gd name="T56" fmla="*/ 664 w 952"/>
                <a:gd name="T57" fmla="*/ 247 h 607"/>
                <a:gd name="T58" fmla="*/ 565 w 952"/>
                <a:gd name="T59" fmla="*/ 172 h 607"/>
                <a:gd name="T60" fmla="*/ 460 w 952"/>
                <a:gd name="T61" fmla="*/ 108 h 607"/>
                <a:gd name="T62" fmla="*/ 367 w 952"/>
                <a:gd name="T63" fmla="*/ 69 h 607"/>
                <a:gd name="T64" fmla="*/ 251 w 952"/>
                <a:gd name="T65" fmla="*/ 30 h 607"/>
                <a:gd name="T66" fmla="*/ 156 w 952"/>
                <a:gd name="T67" fmla="*/ 15 h 607"/>
                <a:gd name="T68" fmla="*/ 0 w 952"/>
                <a:gd name="T69" fmla="*/ 0 h 6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2"/>
                <a:gd name="T106" fmla="*/ 0 h 607"/>
                <a:gd name="T107" fmla="*/ 952 w 952"/>
                <a:gd name="T108" fmla="*/ 607 h 6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2" h="607">
                  <a:moveTo>
                    <a:pt x="0" y="0"/>
                  </a:moveTo>
                  <a:lnTo>
                    <a:pt x="0" y="45"/>
                  </a:lnTo>
                  <a:lnTo>
                    <a:pt x="69" y="57"/>
                  </a:lnTo>
                  <a:lnTo>
                    <a:pt x="132" y="72"/>
                  </a:lnTo>
                  <a:lnTo>
                    <a:pt x="189" y="90"/>
                  </a:lnTo>
                  <a:lnTo>
                    <a:pt x="248" y="108"/>
                  </a:lnTo>
                  <a:lnTo>
                    <a:pt x="298" y="126"/>
                  </a:lnTo>
                  <a:lnTo>
                    <a:pt x="340" y="144"/>
                  </a:lnTo>
                  <a:lnTo>
                    <a:pt x="379" y="160"/>
                  </a:lnTo>
                  <a:lnTo>
                    <a:pt x="424" y="181"/>
                  </a:lnTo>
                  <a:lnTo>
                    <a:pt x="463" y="205"/>
                  </a:lnTo>
                  <a:lnTo>
                    <a:pt x="508" y="235"/>
                  </a:lnTo>
                  <a:lnTo>
                    <a:pt x="544" y="262"/>
                  </a:lnTo>
                  <a:lnTo>
                    <a:pt x="580" y="289"/>
                  </a:lnTo>
                  <a:lnTo>
                    <a:pt x="613" y="319"/>
                  </a:lnTo>
                  <a:lnTo>
                    <a:pt x="655" y="355"/>
                  </a:lnTo>
                  <a:lnTo>
                    <a:pt x="700" y="397"/>
                  </a:lnTo>
                  <a:lnTo>
                    <a:pt x="726" y="427"/>
                  </a:lnTo>
                  <a:lnTo>
                    <a:pt x="753" y="459"/>
                  </a:lnTo>
                  <a:lnTo>
                    <a:pt x="780" y="490"/>
                  </a:lnTo>
                  <a:lnTo>
                    <a:pt x="804" y="520"/>
                  </a:lnTo>
                  <a:lnTo>
                    <a:pt x="834" y="568"/>
                  </a:lnTo>
                  <a:lnTo>
                    <a:pt x="852" y="607"/>
                  </a:lnTo>
                  <a:lnTo>
                    <a:pt x="952" y="595"/>
                  </a:lnTo>
                  <a:lnTo>
                    <a:pt x="919" y="529"/>
                  </a:lnTo>
                  <a:lnTo>
                    <a:pt x="870" y="459"/>
                  </a:lnTo>
                  <a:lnTo>
                    <a:pt x="819" y="400"/>
                  </a:lnTo>
                  <a:lnTo>
                    <a:pt x="753" y="337"/>
                  </a:lnTo>
                  <a:lnTo>
                    <a:pt x="664" y="247"/>
                  </a:lnTo>
                  <a:lnTo>
                    <a:pt x="565" y="172"/>
                  </a:lnTo>
                  <a:lnTo>
                    <a:pt x="460" y="108"/>
                  </a:lnTo>
                  <a:lnTo>
                    <a:pt x="367" y="69"/>
                  </a:lnTo>
                  <a:lnTo>
                    <a:pt x="251" y="30"/>
                  </a:lnTo>
                  <a:lnTo>
                    <a:pt x="156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rot="10800000"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17420" name="Freeform 21"/>
            <p:cNvSpPr>
              <a:spLocks/>
            </p:cNvSpPr>
            <p:nvPr/>
          </p:nvSpPr>
          <p:spPr bwMode="auto">
            <a:xfrm>
              <a:off x="2261" y="1661"/>
              <a:ext cx="493" cy="434"/>
            </a:xfrm>
            <a:custGeom>
              <a:avLst/>
              <a:gdLst>
                <a:gd name="T0" fmla="*/ 0 w 493"/>
                <a:gd name="T1" fmla="*/ 335 h 434"/>
                <a:gd name="T2" fmla="*/ 0 w 493"/>
                <a:gd name="T3" fmla="*/ 434 h 434"/>
                <a:gd name="T4" fmla="*/ 20 w 493"/>
                <a:gd name="T5" fmla="*/ 409 h 434"/>
                <a:gd name="T6" fmla="*/ 42 w 493"/>
                <a:gd name="T7" fmla="*/ 383 h 434"/>
                <a:gd name="T8" fmla="*/ 71 w 493"/>
                <a:gd name="T9" fmla="*/ 356 h 434"/>
                <a:gd name="T10" fmla="*/ 107 w 493"/>
                <a:gd name="T11" fmla="*/ 325 h 434"/>
                <a:gd name="T12" fmla="*/ 142 w 493"/>
                <a:gd name="T13" fmla="*/ 291 h 434"/>
                <a:gd name="T14" fmla="*/ 178 w 493"/>
                <a:gd name="T15" fmla="*/ 259 h 434"/>
                <a:gd name="T16" fmla="*/ 211 w 493"/>
                <a:gd name="T17" fmla="*/ 232 h 434"/>
                <a:gd name="T18" fmla="*/ 241 w 493"/>
                <a:gd name="T19" fmla="*/ 208 h 434"/>
                <a:gd name="T20" fmla="*/ 274 w 493"/>
                <a:gd name="T21" fmla="*/ 186 h 434"/>
                <a:gd name="T22" fmla="*/ 308 w 493"/>
                <a:gd name="T23" fmla="*/ 164 h 434"/>
                <a:gd name="T24" fmla="*/ 348 w 493"/>
                <a:gd name="T25" fmla="*/ 141 h 434"/>
                <a:gd name="T26" fmla="*/ 385 w 493"/>
                <a:gd name="T27" fmla="*/ 123 h 434"/>
                <a:gd name="T28" fmla="*/ 423 w 493"/>
                <a:gd name="T29" fmla="*/ 107 h 434"/>
                <a:gd name="T30" fmla="*/ 463 w 493"/>
                <a:gd name="T31" fmla="*/ 90 h 434"/>
                <a:gd name="T32" fmla="*/ 493 w 493"/>
                <a:gd name="T33" fmla="*/ 76 h 434"/>
                <a:gd name="T34" fmla="*/ 493 w 493"/>
                <a:gd name="T35" fmla="*/ 0 h 434"/>
                <a:gd name="T36" fmla="*/ 439 w 493"/>
                <a:gd name="T37" fmla="*/ 15 h 434"/>
                <a:gd name="T38" fmla="*/ 360 w 493"/>
                <a:gd name="T39" fmla="*/ 49 h 434"/>
                <a:gd name="T40" fmla="*/ 259 w 493"/>
                <a:gd name="T41" fmla="*/ 92 h 434"/>
                <a:gd name="T42" fmla="*/ 185 w 493"/>
                <a:gd name="T43" fmla="*/ 138 h 434"/>
                <a:gd name="T44" fmla="*/ 117 w 493"/>
                <a:gd name="T45" fmla="*/ 204 h 434"/>
                <a:gd name="T46" fmla="*/ 50 w 493"/>
                <a:gd name="T47" fmla="*/ 259 h 434"/>
                <a:gd name="T48" fmla="*/ 0 w 493"/>
                <a:gd name="T49" fmla="*/ 312 h 434"/>
                <a:gd name="T50" fmla="*/ 0 w 493"/>
                <a:gd name="T51" fmla="*/ 433 h 434"/>
                <a:gd name="T52" fmla="*/ 0 w 493"/>
                <a:gd name="T53" fmla="*/ 431 h 434"/>
                <a:gd name="T54" fmla="*/ 0 w 493"/>
                <a:gd name="T55" fmla="*/ 335 h 43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3"/>
                <a:gd name="T85" fmla="*/ 0 h 434"/>
                <a:gd name="T86" fmla="*/ 493 w 493"/>
                <a:gd name="T87" fmla="*/ 434 h 43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3" h="434">
                  <a:moveTo>
                    <a:pt x="0" y="335"/>
                  </a:moveTo>
                  <a:lnTo>
                    <a:pt x="0" y="434"/>
                  </a:lnTo>
                  <a:lnTo>
                    <a:pt x="20" y="409"/>
                  </a:lnTo>
                  <a:lnTo>
                    <a:pt x="42" y="383"/>
                  </a:lnTo>
                  <a:lnTo>
                    <a:pt x="71" y="356"/>
                  </a:lnTo>
                  <a:lnTo>
                    <a:pt x="107" y="325"/>
                  </a:lnTo>
                  <a:lnTo>
                    <a:pt x="142" y="291"/>
                  </a:lnTo>
                  <a:lnTo>
                    <a:pt x="178" y="259"/>
                  </a:lnTo>
                  <a:lnTo>
                    <a:pt x="211" y="232"/>
                  </a:lnTo>
                  <a:lnTo>
                    <a:pt x="241" y="208"/>
                  </a:lnTo>
                  <a:lnTo>
                    <a:pt x="274" y="186"/>
                  </a:lnTo>
                  <a:lnTo>
                    <a:pt x="308" y="164"/>
                  </a:lnTo>
                  <a:lnTo>
                    <a:pt x="348" y="141"/>
                  </a:lnTo>
                  <a:lnTo>
                    <a:pt x="385" y="123"/>
                  </a:lnTo>
                  <a:lnTo>
                    <a:pt x="423" y="107"/>
                  </a:lnTo>
                  <a:lnTo>
                    <a:pt x="463" y="90"/>
                  </a:lnTo>
                  <a:lnTo>
                    <a:pt x="493" y="76"/>
                  </a:lnTo>
                  <a:lnTo>
                    <a:pt x="493" y="0"/>
                  </a:lnTo>
                  <a:lnTo>
                    <a:pt x="439" y="15"/>
                  </a:lnTo>
                  <a:lnTo>
                    <a:pt x="360" y="49"/>
                  </a:lnTo>
                  <a:lnTo>
                    <a:pt x="259" y="92"/>
                  </a:lnTo>
                  <a:lnTo>
                    <a:pt x="185" y="138"/>
                  </a:lnTo>
                  <a:lnTo>
                    <a:pt x="117" y="204"/>
                  </a:lnTo>
                  <a:lnTo>
                    <a:pt x="50" y="259"/>
                  </a:lnTo>
                  <a:lnTo>
                    <a:pt x="0" y="312"/>
                  </a:lnTo>
                  <a:lnTo>
                    <a:pt x="0" y="433"/>
                  </a:lnTo>
                  <a:lnTo>
                    <a:pt x="0" y="431"/>
                  </a:lnTo>
                  <a:lnTo>
                    <a:pt x="0" y="3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rot="10800000"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17421" name="Freeform 22"/>
            <p:cNvSpPr>
              <a:spLocks/>
            </p:cNvSpPr>
            <p:nvPr/>
          </p:nvSpPr>
          <p:spPr bwMode="auto">
            <a:xfrm>
              <a:off x="1670" y="1824"/>
              <a:ext cx="589" cy="270"/>
            </a:xfrm>
            <a:custGeom>
              <a:avLst/>
              <a:gdLst>
                <a:gd name="T0" fmla="*/ 0 w 589"/>
                <a:gd name="T1" fmla="*/ 0 h 270"/>
                <a:gd name="T2" fmla="*/ 0 w 589"/>
                <a:gd name="T3" fmla="*/ 83 h 270"/>
                <a:gd name="T4" fmla="*/ 38 w 589"/>
                <a:gd name="T5" fmla="*/ 90 h 270"/>
                <a:gd name="T6" fmla="*/ 77 w 589"/>
                <a:gd name="T7" fmla="*/ 97 h 270"/>
                <a:gd name="T8" fmla="*/ 114 w 589"/>
                <a:gd name="T9" fmla="*/ 106 h 270"/>
                <a:gd name="T10" fmla="*/ 152 w 589"/>
                <a:gd name="T11" fmla="*/ 115 h 270"/>
                <a:gd name="T12" fmla="*/ 196 w 589"/>
                <a:gd name="T13" fmla="*/ 126 h 270"/>
                <a:gd name="T14" fmla="*/ 244 w 589"/>
                <a:gd name="T15" fmla="*/ 138 h 270"/>
                <a:gd name="T16" fmla="*/ 304 w 589"/>
                <a:gd name="T17" fmla="*/ 156 h 270"/>
                <a:gd name="T18" fmla="*/ 362 w 589"/>
                <a:gd name="T19" fmla="*/ 172 h 270"/>
                <a:gd name="T20" fmla="*/ 400 w 589"/>
                <a:gd name="T21" fmla="*/ 185 h 270"/>
                <a:gd name="T22" fmla="*/ 445 w 589"/>
                <a:gd name="T23" fmla="*/ 203 h 270"/>
                <a:gd name="T24" fmla="*/ 494 w 589"/>
                <a:gd name="T25" fmla="*/ 223 h 270"/>
                <a:gd name="T26" fmla="*/ 538 w 589"/>
                <a:gd name="T27" fmla="*/ 243 h 270"/>
                <a:gd name="T28" fmla="*/ 570 w 589"/>
                <a:gd name="T29" fmla="*/ 259 h 270"/>
                <a:gd name="T30" fmla="*/ 589 w 589"/>
                <a:gd name="T31" fmla="*/ 270 h 270"/>
                <a:gd name="T32" fmla="*/ 589 w 589"/>
                <a:gd name="T33" fmla="*/ 167 h 270"/>
                <a:gd name="T34" fmla="*/ 552 w 589"/>
                <a:gd name="T35" fmla="*/ 141 h 270"/>
                <a:gd name="T36" fmla="*/ 478 w 589"/>
                <a:gd name="T37" fmla="*/ 105 h 270"/>
                <a:gd name="T38" fmla="*/ 392 w 589"/>
                <a:gd name="T39" fmla="*/ 69 h 270"/>
                <a:gd name="T40" fmla="*/ 315 w 589"/>
                <a:gd name="T41" fmla="*/ 49 h 270"/>
                <a:gd name="T42" fmla="*/ 226 w 589"/>
                <a:gd name="T43" fmla="*/ 24 h 270"/>
                <a:gd name="T44" fmla="*/ 137 w 589"/>
                <a:gd name="T45" fmla="*/ 7 h 270"/>
                <a:gd name="T46" fmla="*/ 74 w 589"/>
                <a:gd name="T47" fmla="*/ 1 h 270"/>
                <a:gd name="T48" fmla="*/ 0 w 589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9"/>
                <a:gd name="T76" fmla="*/ 0 h 270"/>
                <a:gd name="T77" fmla="*/ 589 w 589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9" h="270">
                  <a:moveTo>
                    <a:pt x="0" y="0"/>
                  </a:moveTo>
                  <a:lnTo>
                    <a:pt x="0" y="83"/>
                  </a:lnTo>
                  <a:lnTo>
                    <a:pt x="38" y="90"/>
                  </a:lnTo>
                  <a:lnTo>
                    <a:pt x="77" y="97"/>
                  </a:lnTo>
                  <a:lnTo>
                    <a:pt x="114" y="106"/>
                  </a:lnTo>
                  <a:lnTo>
                    <a:pt x="152" y="115"/>
                  </a:lnTo>
                  <a:lnTo>
                    <a:pt x="196" y="126"/>
                  </a:lnTo>
                  <a:lnTo>
                    <a:pt x="244" y="138"/>
                  </a:lnTo>
                  <a:lnTo>
                    <a:pt x="304" y="156"/>
                  </a:lnTo>
                  <a:lnTo>
                    <a:pt x="362" y="172"/>
                  </a:lnTo>
                  <a:lnTo>
                    <a:pt x="400" y="185"/>
                  </a:lnTo>
                  <a:lnTo>
                    <a:pt x="445" y="203"/>
                  </a:lnTo>
                  <a:lnTo>
                    <a:pt x="494" y="223"/>
                  </a:lnTo>
                  <a:lnTo>
                    <a:pt x="538" y="243"/>
                  </a:lnTo>
                  <a:lnTo>
                    <a:pt x="570" y="259"/>
                  </a:lnTo>
                  <a:lnTo>
                    <a:pt x="589" y="270"/>
                  </a:lnTo>
                  <a:lnTo>
                    <a:pt x="589" y="167"/>
                  </a:lnTo>
                  <a:lnTo>
                    <a:pt x="552" y="141"/>
                  </a:lnTo>
                  <a:lnTo>
                    <a:pt x="478" y="105"/>
                  </a:lnTo>
                  <a:lnTo>
                    <a:pt x="392" y="69"/>
                  </a:lnTo>
                  <a:lnTo>
                    <a:pt x="315" y="49"/>
                  </a:lnTo>
                  <a:lnTo>
                    <a:pt x="226" y="24"/>
                  </a:lnTo>
                  <a:lnTo>
                    <a:pt x="137" y="7"/>
                  </a:lnTo>
                  <a:lnTo>
                    <a:pt x="74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rot="10800000"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17422" name="Freeform 23"/>
            <p:cNvSpPr>
              <a:spLocks/>
            </p:cNvSpPr>
            <p:nvPr/>
          </p:nvSpPr>
          <p:spPr bwMode="auto">
            <a:xfrm>
              <a:off x="1109" y="1171"/>
              <a:ext cx="1645" cy="823"/>
            </a:xfrm>
            <a:custGeom>
              <a:avLst/>
              <a:gdLst>
                <a:gd name="T0" fmla="*/ 90 w 1645"/>
                <a:gd name="T1" fmla="*/ 0 h 823"/>
                <a:gd name="T2" fmla="*/ 189 w 1645"/>
                <a:gd name="T3" fmla="*/ 0 h 823"/>
                <a:gd name="T4" fmla="*/ 291 w 1645"/>
                <a:gd name="T5" fmla="*/ 6 h 823"/>
                <a:gd name="T6" fmla="*/ 386 w 1645"/>
                <a:gd name="T7" fmla="*/ 21 h 823"/>
                <a:gd name="T8" fmla="*/ 496 w 1645"/>
                <a:gd name="T9" fmla="*/ 45 h 823"/>
                <a:gd name="T10" fmla="*/ 601 w 1645"/>
                <a:gd name="T11" fmla="*/ 78 h 823"/>
                <a:gd name="T12" fmla="*/ 712 w 1645"/>
                <a:gd name="T13" fmla="*/ 123 h 823"/>
                <a:gd name="T14" fmla="*/ 811 w 1645"/>
                <a:gd name="T15" fmla="*/ 170 h 823"/>
                <a:gd name="T16" fmla="*/ 905 w 1645"/>
                <a:gd name="T17" fmla="*/ 217 h 823"/>
                <a:gd name="T18" fmla="*/ 1001 w 1645"/>
                <a:gd name="T19" fmla="*/ 271 h 823"/>
                <a:gd name="T20" fmla="*/ 1091 w 1645"/>
                <a:gd name="T21" fmla="*/ 331 h 823"/>
                <a:gd name="T22" fmla="*/ 1178 w 1645"/>
                <a:gd name="T23" fmla="*/ 400 h 823"/>
                <a:gd name="T24" fmla="*/ 1249 w 1645"/>
                <a:gd name="T25" fmla="*/ 469 h 823"/>
                <a:gd name="T26" fmla="*/ 1297 w 1645"/>
                <a:gd name="T27" fmla="*/ 533 h 823"/>
                <a:gd name="T28" fmla="*/ 1596 w 1645"/>
                <a:gd name="T29" fmla="*/ 512 h 823"/>
                <a:gd name="T30" fmla="*/ 1494 w 1645"/>
                <a:gd name="T31" fmla="*/ 557 h 823"/>
                <a:gd name="T32" fmla="*/ 1423 w 1645"/>
                <a:gd name="T33" fmla="*/ 593 h 823"/>
                <a:gd name="T34" fmla="*/ 1364 w 1645"/>
                <a:gd name="T35" fmla="*/ 630 h 823"/>
                <a:gd name="T36" fmla="*/ 1307 w 1645"/>
                <a:gd name="T37" fmla="*/ 676 h 823"/>
                <a:gd name="T38" fmla="*/ 1240 w 1645"/>
                <a:gd name="T39" fmla="*/ 736 h 823"/>
                <a:gd name="T40" fmla="*/ 1178 w 1645"/>
                <a:gd name="T41" fmla="*/ 796 h 823"/>
                <a:gd name="T42" fmla="*/ 1124 w 1645"/>
                <a:gd name="T43" fmla="*/ 811 h 823"/>
                <a:gd name="T44" fmla="*/ 1068 w 1645"/>
                <a:gd name="T45" fmla="*/ 783 h 823"/>
                <a:gd name="T46" fmla="*/ 999 w 1645"/>
                <a:gd name="T47" fmla="*/ 755 h 823"/>
                <a:gd name="T48" fmla="*/ 936 w 1645"/>
                <a:gd name="T49" fmla="*/ 735 h 823"/>
                <a:gd name="T50" fmla="*/ 864 w 1645"/>
                <a:gd name="T51" fmla="*/ 715 h 823"/>
                <a:gd name="T52" fmla="*/ 791 w 1645"/>
                <a:gd name="T53" fmla="*/ 696 h 823"/>
                <a:gd name="T54" fmla="*/ 720 w 1645"/>
                <a:gd name="T55" fmla="*/ 681 h 823"/>
                <a:gd name="T56" fmla="*/ 652 w 1645"/>
                <a:gd name="T57" fmla="*/ 666 h 823"/>
                <a:gd name="T58" fmla="*/ 560 w 1645"/>
                <a:gd name="T59" fmla="*/ 652 h 823"/>
                <a:gd name="T60" fmla="*/ 896 w 1645"/>
                <a:gd name="T61" fmla="*/ 542 h 823"/>
                <a:gd name="T62" fmla="*/ 817 w 1645"/>
                <a:gd name="T63" fmla="*/ 439 h 823"/>
                <a:gd name="T64" fmla="*/ 757 w 1645"/>
                <a:gd name="T65" fmla="*/ 379 h 823"/>
                <a:gd name="T66" fmla="*/ 670 w 1645"/>
                <a:gd name="T67" fmla="*/ 298 h 823"/>
                <a:gd name="T68" fmla="*/ 595 w 1645"/>
                <a:gd name="T69" fmla="*/ 235 h 823"/>
                <a:gd name="T70" fmla="*/ 535 w 1645"/>
                <a:gd name="T71" fmla="*/ 188 h 823"/>
                <a:gd name="T72" fmla="*/ 460 w 1645"/>
                <a:gd name="T73" fmla="*/ 141 h 823"/>
                <a:gd name="T74" fmla="*/ 383 w 1645"/>
                <a:gd name="T75" fmla="*/ 102 h 823"/>
                <a:gd name="T76" fmla="*/ 291 w 1645"/>
                <a:gd name="T77" fmla="*/ 69 h 823"/>
                <a:gd name="T78" fmla="*/ 192 w 1645"/>
                <a:gd name="T79" fmla="*/ 45 h 823"/>
                <a:gd name="T80" fmla="*/ 87 w 1645"/>
                <a:gd name="T81" fmla="*/ 24 h 8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5"/>
                <a:gd name="T124" fmla="*/ 0 h 823"/>
                <a:gd name="T125" fmla="*/ 1645 w 1645"/>
                <a:gd name="T126" fmla="*/ 823 h 8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5" h="823">
                  <a:moveTo>
                    <a:pt x="0" y="6"/>
                  </a:moveTo>
                  <a:lnTo>
                    <a:pt x="90" y="0"/>
                  </a:lnTo>
                  <a:lnTo>
                    <a:pt x="135" y="0"/>
                  </a:lnTo>
                  <a:lnTo>
                    <a:pt x="189" y="0"/>
                  </a:lnTo>
                  <a:lnTo>
                    <a:pt x="240" y="3"/>
                  </a:lnTo>
                  <a:lnTo>
                    <a:pt x="291" y="6"/>
                  </a:lnTo>
                  <a:lnTo>
                    <a:pt x="341" y="12"/>
                  </a:lnTo>
                  <a:lnTo>
                    <a:pt x="386" y="21"/>
                  </a:lnTo>
                  <a:lnTo>
                    <a:pt x="436" y="30"/>
                  </a:lnTo>
                  <a:lnTo>
                    <a:pt x="496" y="45"/>
                  </a:lnTo>
                  <a:lnTo>
                    <a:pt x="550" y="63"/>
                  </a:lnTo>
                  <a:lnTo>
                    <a:pt x="601" y="78"/>
                  </a:lnTo>
                  <a:lnTo>
                    <a:pt x="658" y="99"/>
                  </a:lnTo>
                  <a:lnTo>
                    <a:pt x="712" y="123"/>
                  </a:lnTo>
                  <a:lnTo>
                    <a:pt x="766" y="147"/>
                  </a:lnTo>
                  <a:lnTo>
                    <a:pt x="811" y="170"/>
                  </a:lnTo>
                  <a:lnTo>
                    <a:pt x="862" y="194"/>
                  </a:lnTo>
                  <a:lnTo>
                    <a:pt x="905" y="217"/>
                  </a:lnTo>
                  <a:lnTo>
                    <a:pt x="953" y="244"/>
                  </a:lnTo>
                  <a:lnTo>
                    <a:pt x="1001" y="271"/>
                  </a:lnTo>
                  <a:lnTo>
                    <a:pt x="1049" y="304"/>
                  </a:lnTo>
                  <a:lnTo>
                    <a:pt x="1091" y="331"/>
                  </a:lnTo>
                  <a:lnTo>
                    <a:pt x="1136" y="367"/>
                  </a:lnTo>
                  <a:lnTo>
                    <a:pt x="1178" y="400"/>
                  </a:lnTo>
                  <a:lnTo>
                    <a:pt x="1217" y="433"/>
                  </a:lnTo>
                  <a:lnTo>
                    <a:pt x="1249" y="469"/>
                  </a:lnTo>
                  <a:lnTo>
                    <a:pt x="1276" y="500"/>
                  </a:lnTo>
                  <a:lnTo>
                    <a:pt x="1297" y="533"/>
                  </a:lnTo>
                  <a:lnTo>
                    <a:pt x="1645" y="489"/>
                  </a:lnTo>
                  <a:lnTo>
                    <a:pt x="1596" y="512"/>
                  </a:lnTo>
                  <a:lnTo>
                    <a:pt x="1539" y="536"/>
                  </a:lnTo>
                  <a:lnTo>
                    <a:pt x="1494" y="557"/>
                  </a:lnTo>
                  <a:lnTo>
                    <a:pt x="1460" y="573"/>
                  </a:lnTo>
                  <a:lnTo>
                    <a:pt x="1423" y="593"/>
                  </a:lnTo>
                  <a:lnTo>
                    <a:pt x="1393" y="611"/>
                  </a:lnTo>
                  <a:lnTo>
                    <a:pt x="1364" y="630"/>
                  </a:lnTo>
                  <a:lnTo>
                    <a:pt x="1335" y="653"/>
                  </a:lnTo>
                  <a:lnTo>
                    <a:pt x="1307" y="676"/>
                  </a:lnTo>
                  <a:lnTo>
                    <a:pt x="1273" y="705"/>
                  </a:lnTo>
                  <a:lnTo>
                    <a:pt x="1240" y="736"/>
                  </a:lnTo>
                  <a:lnTo>
                    <a:pt x="1211" y="762"/>
                  </a:lnTo>
                  <a:lnTo>
                    <a:pt x="1178" y="796"/>
                  </a:lnTo>
                  <a:lnTo>
                    <a:pt x="1151" y="823"/>
                  </a:lnTo>
                  <a:lnTo>
                    <a:pt x="1124" y="811"/>
                  </a:lnTo>
                  <a:lnTo>
                    <a:pt x="1097" y="796"/>
                  </a:lnTo>
                  <a:lnTo>
                    <a:pt x="1068" y="783"/>
                  </a:lnTo>
                  <a:lnTo>
                    <a:pt x="1034" y="769"/>
                  </a:lnTo>
                  <a:lnTo>
                    <a:pt x="999" y="755"/>
                  </a:lnTo>
                  <a:lnTo>
                    <a:pt x="967" y="744"/>
                  </a:lnTo>
                  <a:lnTo>
                    <a:pt x="936" y="735"/>
                  </a:lnTo>
                  <a:lnTo>
                    <a:pt x="901" y="724"/>
                  </a:lnTo>
                  <a:lnTo>
                    <a:pt x="864" y="715"/>
                  </a:lnTo>
                  <a:lnTo>
                    <a:pt x="826" y="705"/>
                  </a:lnTo>
                  <a:lnTo>
                    <a:pt x="791" y="696"/>
                  </a:lnTo>
                  <a:lnTo>
                    <a:pt x="757" y="687"/>
                  </a:lnTo>
                  <a:lnTo>
                    <a:pt x="720" y="681"/>
                  </a:lnTo>
                  <a:lnTo>
                    <a:pt x="685" y="673"/>
                  </a:lnTo>
                  <a:lnTo>
                    <a:pt x="652" y="666"/>
                  </a:lnTo>
                  <a:lnTo>
                    <a:pt x="613" y="658"/>
                  </a:lnTo>
                  <a:lnTo>
                    <a:pt x="560" y="652"/>
                  </a:lnTo>
                  <a:lnTo>
                    <a:pt x="920" y="590"/>
                  </a:lnTo>
                  <a:lnTo>
                    <a:pt x="896" y="542"/>
                  </a:lnTo>
                  <a:lnTo>
                    <a:pt x="868" y="506"/>
                  </a:lnTo>
                  <a:lnTo>
                    <a:pt x="817" y="439"/>
                  </a:lnTo>
                  <a:lnTo>
                    <a:pt x="787" y="409"/>
                  </a:lnTo>
                  <a:lnTo>
                    <a:pt x="757" y="379"/>
                  </a:lnTo>
                  <a:lnTo>
                    <a:pt x="703" y="328"/>
                  </a:lnTo>
                  <a:lnTo>
                    <a:pt x="670" y="298"/>
                  </a:lnTo>
                  <a:lnTo>
                    <a:pt x="631" y="262"/>
                  </a:lnTo>
                  <a:lnTo>
                    <a:pt x="595" y="235"/>
                  </a:lnTo>
                  <a:lnTo>
                    <a:pt x="565" y="211"/>
                  </a:lnTo>
                  <a:lnTo>
                    <a:pt x="535" y="188"/>
                  </a:lnTo>
                  <a:lnTo>
                    <a:pt x="499" y="164"/>
                  </a:lnTo>
                  <a:lnTo>
                    <a:pt x="460" y="141"/>
                  </a:lnTo>
                  <a:lnTo>
                    <a:pt x="421" y="123"/>
                  </a:lnTo>
                  <a:lnTo>
                    <a:pt x="383" y="102"/>
                  </a:lnTo>
                  <a:lnTo>
                    <a:pt x="335" y="84"/>
                  </a:lnTo>
                  <a:lnTo>
                    <a:pt x="291" y="69"/>
                  </a:lnTo>
                  <a:lnTo>
                    <a:pt x="240" y="57"/>
                  </a:lnTo>
                  <a:lnTo>
                    <a:pt x="192" y="45"/>
                  </a:lnTo>
                  <a:lnTo>
                    <a:pt x="141" y="33"/>
                  </a:lnTo>
                  <a:lnTo>
                    <a:pt x="87" y="24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rot="10800000"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</p:grp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0641" y="3147020"/>
            <a:ext cx="3107289" cy="206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82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004175" cy="1014413"/>
          </a:xfrm>
        </p:spPr>
        <p:txBody>
          <a:bodyPr vert="horz" lIns="91429" tIns="45714" rIns="91429" bIns="45714" rtlCol="0" anchor="ctr">
            <a:normAutofit/>
          </a:bodyPr>
          <a:lstStyle/>
          <a:p>
            <a:pPr algn="ctr" eaLnBrk="1" hangingPunct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УУД</a:t>
            </a:r>
          </a:p>
        </p:txBody>
      </p:sp>
      <p:sp>
        <p:nvSpPr>
          <p:cNvPr id="158724" name="Oval 4"/>
          <p:cNvSpPr>
            <a:spLocks noChangeArrowheads="1"/>
          </p:cNvSpPr>
          <p:nvPr/>
        </p:nvSpPr>
        <p:spPr bwMode="auto">
          <a:xfrm>
            <a:off x="1907041" y="1217403"/>
            <a:ext cx="2664000" cy="165719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/>
          <a:lstStyle/>
          <a:p>
            <a:pPr algn="ctr" defTabSz="914414">
              <a:defRPr/>
            </a:pPr>
            <a:r>
              <a:rPr lang="ru-RU" sz="181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</a:t>
            </a:r>
          </a:p>
          <a:p>
            <a:pPr algn="ctr" defTabSz="914414">
              <a:defRPr/>
            </a:pPr>
            <a:r>
              <a:rPr lang="ru-RU" sz="181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</a:t>
            </a:r>
          </a:p>
          <a:p>
            <a:pPr algn="ctr" defTabSz="914414">
              <a:defRPr/>
            </a:pPr>
            <a:r>
              <a:rPr lang="ru-RU" sz="181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сотрудничества</a:t>
            </a:r>
          </a:p>
          <a:p>
            <a:pPr algn="ctr" defTabSz="914414">
              <a:defRPr/>
            </a:pPr>
            <a:endParaRPr lang="ru-RU" sz="1814" b="1" dirty="0">
              <a:latin typeface="Arial" charset="0"/>
            </a:endParaRPr>
          </a:p>
        </p:txBody>
      </p:sp>
      <p:sp>
        <p:nvSpPr>
          <p:cNvPr id="158725" name="Oval 5"/>
          <p:cNvSpPr>
            <a:spLocks noChangeArrowheads="1"/>
          </p:cNvSpPr>
          <p:nvPr/>
        </p:nvSpPr>
        <p:spPr bwMode="auto">
          <a:xfrm>
            <a:off x="7984412" y="1170082"/>
            <a:ext cx="2232001" cy="129600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/>
          <a:lstStyle/>
          <a:p>
            <a:pPr algn="ctr" defTabSz="914414">
              <a:defRPr/>
            </a:pPr>
            <a:r>
              <a:rPr lang="ru-RU" sz="181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</a:t>
            </a:r>
          </a:p>
          <a:p>
            <a:pPr algn="ctr" defTabSz="914414">
              <a:defRPr/>
            </a:pPr>
            <a:r>
              <a:rPr lang="ru-RU" sz="181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</a:t>
            </a:r>
          </a:p>
        </p:txBody>
      </p:sp>
      <p:sp>
        <p:nvSpPr>
          <p:cNvPr id="158726" name="Oval 6"/>
          <p:cNvSpPr>
            <a:spLocks noChangeArrowheads="1"/>
          </p:cNvSpPr>
          <p:nvPr/>
        </p:nvSpPr>
        <p:spPr bwMode="auto">
          <a:xfrm>
            <a:off x="1784641" y="4735080"/>
            <a:ext cx="2520000" cy="1296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/>
          <a:lstStyle/>
          <a:p>
            <a:pPr algn="ctr" defTabSz="914414">
              <a:defRPr/>
            </a:pPr>
            <a:endParaRPr lang="ru-RU" sz="1814" dirty="0">
              <a:latin typeface="Arial" charset="0"/>
            </a:endParaRPr>
          </a:p>
          <a:p>
            <a:pPr algn="ctr" defTabSz="914414">
              <a:defRPr/>
            </a:pPr>
            <a:r>
              <a:rPr lang="ru-RU" sz="181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</a:t>
            </a:r>
          </a:p>
          <a:p>
            <a:pPr algn="ctr" defTabSz="914414">
              <a:defRPr/>
            </a:pPr>
            <a:r>
              <a:rPr lang="ru-RU" sz="181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речевых</a:t>
            </a:r>
          </a:p>
          <a:p>
            <a:pPr algn="ctr" defTabSz="914414">
              <a:defRPr/>
            </a:pPr>
            <a:r>
              <a:rPr lang="ru-RU" sz="181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высказываний</a:t>
            </a:r>
          </a:p>
          <a:p>
            <a:pPr algn="ctr" defTabSz="914414">
              <a:defRPr/>
            </a:pPr>
            <a:endParaRPr lang="ru-RU" sz="1814" dirty="0">
              <a:latin typeface="Arial" charset="0"/>
            </a:endParaRPr>
          </a:p>
        </p:txBody>
      </p:sp>
      <p:sp>
        <p:nvSpPr>
          <p:cNvPr id="158727" name="Oval 7"/>
          <p:cNvSpPr>
            <a:spLocks noChangeArrowheads="1"/>
          </p:cNvSpPr>
          <p:nvPr/>
        </p:nvSpPr>
        <p:spPr bwMode="auto">
          <a:xfrm>
            <a:off x="7500233" y="4587481"/>
            <a:ext cx="2734560" cy="12744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29" tIns="45714" rIns="91429" bIns="45714" anchor="ctr"/>
          <a:lstStyle/>
          <a:p>
            <a:pPr algn="ctr" defTabSz="914414">
              <a:defRPr/>
            </a:pPr>
            <a:r>
              <a:rPr lang="ru-RU" sz="181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Лидерство и</a:t>
            </a:r>
          </a:p>
          <a:p>
            <a:pPr algn="ctr" defTabSz="914414">
              <a:defRPr/>
            </a:pPr>
            <a:r>
              <a:rPr lang="ru-RU" sz="181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согласование</a:t>
            </a:r>
          </a:p>
          <a:p>
            <a:pPr algn="ctr" defTabSz="914414">
              <a:defRPr/>
            </a:pPr>
            <a:r>
              <a:rPr lang="ru-RU" sz="181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с</a:t>
            </a:r>
          </a:p>
          <a:p>
            <a:pPr algn="ctr" defTabSz="914414">
              <a:defRPr/>
            </a:pPr>
            <a:r>
              <a:rPr lang="ru-RU" sz="181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партнером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 rot="21017761">
            <a:off x="2234397" y="2919532"/>
            <a:ext cx="2438862" cy="1565697"/>
            <a:chOff x="1109" y="1171"/>
            <a:chExt cx="1645" cy="924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504" name="Freeform 9"/>
            <p:cNvSpPr>
              <a:spLocks/>
            </p:cNvSpPr>
            <p:nvPr/>
          </p:nvSpPr>
          <p:spPr bwMode="auto">
            <a:xfrm>
              <a:off x="1110" y="1174"/>
              <a:ext cx="952" cy="607"/>
            </a:xfrm>
            <a:custGeom>
              <a:avLst/>
              <a:gdLst>
                <a:gd name="T0" fmla="*/ 0 w 952"/>
                <a:gd name="T1" fmla="*/ 0 h 607"/>
                <a:gd name="T2" fmla="*/ 0 w 952"/>
                <a:gd name="T3" fmla="*/ 45 h 607"/>
                <a:gd name="T4" fmla="*/ 69 w 952"/>
                <a:gd name="T5" fmla="*/ 57 h 607"/>
                <a:gd name="T6" fmla="*/ 132 w 952"/>
                <a:gd name="T7" fmla="*/ 72 h 607"/>
                <a:gd name="T8" fmla="*/ 189 w 952"/>
                <a:gd name="T9" fmla="*/ 90 h 607"/>
                <a:gd name="T10" fmla="*/ 248 w 952"/>
                <a:gd name="T11" fmla="*/ 108 h 607"/>
                <a:gd name="T12" fmla="*/ 298 w 952"/>
                <a:gd name="T13" fmla="*/ 126 h 607"/>
                <a:gd name="T14" fmla="*/ 340 w 952"/>
                <a:gd name="T15" fmla="*/ 144 h 607"/>
                <a:gd name="T16" fmla="*/ 379 w 952"/>
                <a:gd name="T17" fmla="*/ 160 h 607"/>
                <a:gd name="T18" fmla="*/ 424 w 952"/>
                <a:gd name="T19" fmla="*/ 181 h 607"/>
                <a:gd name="T20" fmla="*/ 463 w 952"/>
                <a:gd name="T21" fmla="*/ 205 h 607"/>
                <a:gd name="T22" fmla="*/ 508 w 952"/>
                <a:gd name="T23" fmla="*/ 235 h 607"/>
                <a:gd name="T24" fmla="*/ 544 w 952"/>
                <a:gd name="T25" fmla="*/ 262 h 607"/>
                <a:gd name="T26" fmla="*/ 580 w 952"/>
                <a:gd name="T27" fmla="*/ 289 h 607"/>
                <a:gd name="T28" fmla="*/ 613 w 952"/>
                <a:gd name="T29" fmla="*/ 319 h 607"/>
                <a:gd name="T30" fmla="*/ 655 w 952"/>
                <a:gd name="T31" fmla="*/ 355 h 607"/>
                <a:gd name="T32" fmla="*/ 700 w 952"/>
                <a:gd name="T33" fmla="*/ 397 h 607"/>
                <a:gd name="T34" fmla="*/ 726 w 952"/>
                <a:gd name="T35" fmla="*/ 427 h 607"/>
                <a:gd name="T36" fmla="*/ 753 w 952"/>
                <a:gd name="T37" fmla="*/ 459 h 607"/>
                <a:gd name="T38" fmla="*/ 780 w 952"/>
                <a:gd name="T39" fmla="*/ 490 h 607"/>
                <a:gd name="T40" fmla="*/ 804 w 952"/>
                <a:gd name="T41" fmla="*/ 520 h 607"/>
                <a:gd name="T42" fmla="*/ 834 w 952"/>
                <a:gd name="T43" fmla="*/ 568 h 607"/>
                <a:gd name="T44" fmla="*/ 852 w 952"/>
                <a:gd name="T45" fmla="*/ 607 h 607"/>
                <a:gd name="T46" fmla="*/ 952 w 952"/>
                <a:gd name="T47" fmla="*/ 595 h 607"/>
                <a:gd name="T48" fmla="*/ 919 w 952"/>
                <a:gd name="T49" fmla="*/ 529 h 607"/>
                <a:gd name="T50" fmla="*/ 870 w 952"/>
                <a:gd name="T51" fmla="*/ 459 h 607"/>
                <a:gd name="T52" fmla="*/ 819 w 952"/>
                <a:gd name="T53" fmla="*/ 400 h 607"/>
                <a:gd name="T54" fmla="*/ 753 w 952"/>
                <a:gd name="T55" fmla="*/ 337 h 607"/>
                <a:gd name="T56" fmla="*/ 664 w 952"/>
                <a:gd name="T57" fmla="*/ 247 h 607"/>
                <a:gd name="T58" fmla="*/ 565 w 952"/>
                <a:gd name="T59" fmla="*/ 172 h 607"/>
                <a:gd name="T60" fmla="*/ 460 w 952"/>
                <a:gd name="T61" fmla="*/ 108 h 607"/>
                <a:gd name="T62" fmla="*/ 367 w 952"/>
                <a:gd name="T63" fmla="*/ 69 h 607"/>
                <a:gd name="T64" fmla="*/ 251 w 952"/>
                <a:gd name="T65" fmla="*/ 30 h 607"/>
                <a:gd name="T66" fmla="*/ 156 w 952"/>
                <a:gd name="T67" fmla="*/ 15 h 607"/>
                <a:gd name="T68" fmla="*/ 0 w 952"/>
                <a:gd name="T69" fmla="*/ 0 h 6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2"/>
                <a:gd name="T106" fmla="*/ 0 h 607"/>
                <a:gd name="T107" fmla="*/ 952 w 952"/>
                <a:gd name="T108" fmla="*/ 607 h 6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2" h="607">
                  <a:moveTo>
                    <a:pt x="0" y="0"/>
                  </a:moveTo>
                  <a:lnTo>
                    <a:pt x="0" y="45"/>
                  </a:lnTo>
                  <a:lnTo>
                    <a:pt x="69" y="57"/>
                  </a:lnTo>
                  <a:lnTo>
                    <a:pt x="132" y="72"/>
                  </a:lnTo>
                  <a:lnTo>
                    <a:pt x="189" y="90"/>
                  </a:lnTo>
                  <a:lnTo>
                    <a:pt x="248" y="108"/>
                  </a:lnTo>
                  <a:lnTo>
                    <a:pt x="298" y="126"/>
                  </a:lnTo>
                  <a:lnTo>
                    <a:pt x="340" y="144"/>
                  </a:lnTo>
                  <a:lnTo>
                    <a:pt x="379" y="160"/>
                  </a:lnTo>
                  <a:lnTo>
                    <a:pt x="424" y="181"/>
                  </a:lnTo>
                  <a:lnTo>
                    <a:pt x="463" y="205"/>
                  </a:lnTo>
                  <a:lnTo>
                    <a:pt x="508" y="235"/>
                  </a:lnTo>
                  <a:lnTo>
                    <a:pt x="544" y="262"/>
                  </a:lnTo>
                  <a:lnTo>
                    <a:pt x="580" y="289"/>
                  </a:lnTo>
                  <a:lnTo>
                    <a:pt x="613" y="319"/>
                  </a:lnTo>
                  <a:lnTo>
                    <a:pt x="655" y="355"/>
                  </a:lnTo>
                  <a:lnTo>
                    <a:pt x="700" y="397"/>
                  </a:lnTo>
                  <a:lnTo>
                    <a:pt x="726" y="427"/>
                  </a:lnTo>
                  <a:lnTo>
                    <a:pt x="753" y="459"/>
                  </a:lnTo>
                  <a:lnTo>
                    <a:pt x="780" y="490"/>
                  </a:lnTo>
                  <a:lnTo>
                    <a:pt x="804" y="520"/>
                  </a:lnTo>
                  <a:lnTo>
                    <a:pt x="834" y="568"/>
                  </a:lnTo>
                  <a:lnTo>
                    <a:pt x="852" y="607"/>
                  </a:lnTo>
                  <a:lnTo>
                    <a:pt x="952" y="595"/>
                  </a:lnTo>
                  <a:lnTo>
                    <a:pt x="919" y="529"/>
                  </a:lnTo>
                  <a:lnTo>
                    <a:pt x="870" y="459"/>
                  </a:lnTo>
                  <a:lnTo>
                    <a:pt x="819" y="400"/>
                  </a:lnTo>
                  <a:lnTo>
                    <a:pt x="753" y="337"/>
                  </a:lnTo>
                  <a:lnTo>
                    <a:pt x="664" y="247"/>
                  </a:lnTo>
                  <a:lnTo>
                    <a:pt x="565" y="172"/>
                  </a:lnTo>
                  <a:lnTo>
                    <a:pt x="460" y="108"/>
                  </a:lnTo>
                  <a:lnTo>
                    <a:pt x="367" y="69"/>
                  </a:lnTo>
                  <a:lnTo>
                    <a:pt x="251" y="30"/>
                  </a:lnTo>
                  <a:lnTo>
                    <a:pt x="156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20505" name="Freeform 10"/>
            <p:cNvSpPr>
              <a:spLocks/>
            </p:cNvSpPr>
            <p:nvPr/>
          </p:nvSpPr>
          <p:spPr bwMode="auto">
            <a:xfrm>
              <a:off x="2261" y="1661"/>
              <a:ext cx="493" cy="434"/>
            </a:xfrm>
            <a:custGeom>
              <a:avLst/>
              <a:gdLst>
                <a:gd name="T0" fmla="*/ 0 w 493"/>
                <a:gd name="T1" fmla="*/ 335 h 434"/>
                <a:gd name="T2" fmla="*/ 0 w 493"/>
                <a:gd name="T3" fmla="*/ 434 h 434"/>
                <a:gd name="T4" fmla="*/ 20 w 493"/>
                <a:gd name="T5" fmla="*/ 409 h 434"/>
                <a:gd name="T6" fmla="*/ 42 w 493"/>
                <a:gd name="T7" fmla="*/ 383 h 434"/>
                <a:gd name="T8" fmla="*/ 71 w 493"/>
                <a:gd name="T9" fmla="*/ 356 h 434"/>
                <a:gd name="T10" fmla="*/ 107 w 493"/>
                <a:gd name="T11" fmla="*/ 325 h 434"/>
                <a:gd name="T12" fmla="*/ 142 w 493"/>
                <a:gd name="T13" fmla="*/ 291 h 434"/>
                <a:gd name="T14" fmla="*/ 178 w 493"/>
                <a:gd name="T15" fmla="*/ 259 h 434"/>
                <a:gd name="T16" fmla="*/ 211 w 493"/>
                <a:gd name="T17" fmla="*/ 232 h 434"/>
                <a:gd name="T18" fmla="*/ 241 w 493"/>
                <a:gd name="T19" fmla="*/ 208 h 434"/>
                <a:gd name="T20" fmla="*/ 274 w 493"/>
                <a:gd name="T21" fmla="*/ 186 h 434"/>
                <a:gd name="T22" fmla="*/ 308 w 493"/>
                <a:gd name="T23" fmla="*/ 164 h 434"/>
                <a:gd name="T24" fmla="*/ 348 w 493"/>
                <a:gd name="T25" fmla="*/ 141 h 434"/>
                <a:gd name="T26" fmla="*/ 385 w 493"/>
                <a:gd name="T27" fmla="*/ 123 h 434"/>
                <a:gd name="T28" fmla="*/ 423 w 493"/>
                <a:gd name="T29" fmla="*/ 107 h 434"/>
                <a:gd name="T30" fmla="*/ 463 w 493"/>
                <a:gd name="T31" fmla="*/ 90 h 434"/>
                <a:gd name="T32" fmla="*/ 493 w 493"/>
                <a:gd name="T33" fmla="*/ 76 h 434"/>
                <a:gd name="T34" fmla="*/ 493 w 493"/>
                <a:gd name="T35" fmla="*/ 0 h 434"/>
                <a:gd name="T36" fmla="*/ 439 w 493"/>
                <a:gd name="T37" fmla="*/ 15 h 434"/>
                <a:gd name="T38" fmla="*/ 360 w 493"/>
                <a:gd name="T39" fmla="*/ 49 h 434"/>
                <a:gd name="T40" fmla="*/ 259 w 493"/>
                <a:gd name="T41" fmla="*/ 92 h 434"/>
                <a:gd name="T42" fmla="*/ 185 w 493"/>
                <a:gd name="T43" fmla="*/ 138 h 434"/>
                <a:gd name="T44" fmla="*/ 117 w 493"/>
                <a:gd name="T45" fmla="*/ 204 h 434"/>
                <a:gd name="T46" fmla="*/ 50 w 493"/>
                <a:gd name="T47" fmla="*/ 259 h 434"/>
                <a:gd name="T48" fmla="*/ 0 w 493"/>
                <a:gd name="T49" fmla="*/ 312 h 434"/>
                <a:gd name="T50" fmla="*/ 0 w 493"/>
                <a:gd name="T51" fmla="*/ 433 h 434"/>
                <a:gd name="T52" fmla="*/ 0 w 493"/>
                <a:gd name="T53" fmla="*/ 431 h 434"/>
                <a:gd name="T54" fmla="*/ 0 w 493"/>
                <a:gd name="T55" fmla="*/ 335 h 43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3"/>
                <a:gd name="T85" fmla="*/ 0 h 434"/>
                <a:gd name="T86" fmla="*/ 493 w 493"/>
                <a:gd name="T87" fmla="*/ 434 h 43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3" h="434">
                  <a:moveTo>
                    <a:pt x="0" y="335"/>
                  </a:moveTo>
                  <a:lnTo>
                    <a:pt x="0" y="434"/>
                  </a:lnTo>
                  <a:lnTo>
                    <a:pt x="20" y="409"/>
                  </a:lnTo>
                  <a:lnTo>
                    <a:pt x="42" y="383"/>
                  </a:lnTo>
                  <a:lnTo>
                    <a:pt x="71" y="356"/>
                  </a:lnTo>
                  <a:lnTo>
                    <a:pt x="107" y="325"/>
                  </a:lnTo>
                  <a:lnTo>
                    <a:pt x="142" y="291"/>
                  </a:lnTo>
                  <a:lnTo>
                    <a:pt x="178" y="259"/>
                  </a:lnTo>
                  <a:lnTo>
                    <a:pt x="211" y="232"/>
                  </a:lnTo>
                  <a:lnTo>
                    <a:pt x="241" y="208"/>
                  </a:lnTo>
                  <a:lnTo>
                    <a:pt x="274" y="186"/>
                  </a:lnTo>
                  <a:lnTo>
                    <a:pt x="308" y="164"/>
                  </a:lnTo>
                  <a:lnTo>
                    <a:pt x="348" y="141"/>
                  </a:lnTo>
                  <a:lnTo>
                    <a:pt x="385" y="123"/>
                  </a:lnTo>
                  <a:lnTo>
                    <a:pt x="423" y="107"/>
                  </a:lnTo>
                  <a:lnTo>
                    <a:pt x="463" y="90"/>
                  </a:lnTo>
                  <a:lnTo>
                    <a:pt x="493" y="76"/>
                  </a:lnTo>
                  <a:lnTo>
                    <a:pt x="493" y="0"/>
                  </a:lnTo>
                  <a:lnTo>
                    <a:pt x="439" y="15"/>
                  </a:lnTo>
                  <a:lnTo>
                    <a:pt x="360" y="49"/>
                  </a:lnTo>
                  <a:lnTo>
                    <a:pt x="259" y="92"/>
                  </a:lnTo>
                  <a:lnTo>
                    <a:pt x="185" y="138"/>
                  </a:lnTo>
                  <a:lnTo>
                    <a:pt x="117" y="204"/>
                  </a:lnTo>
                  <a:lnTo>
                    <a:pt x="50" y="259"/>
                  </a:lnTo>
                  <a:lnTo>
                    <a:pt x="0" y="312"/>
                  </a:lnTo>
                  <a:lnTo>
                    <a:pt x="0" y="433"/>
                  </a:lnTo>
                  <a:lnTo>
                    <a:pt x="0" y="431"/>
                  </a:lnTo>
                  <a:lnTo>
                    <a:pt x="0" y="3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20506" name="Freeform 11"/>
            <p:cNvSpPr>
              <a:spLocks/>
            </p:cNvSpPr>
            <p:nvPr/>
          </p:nvSpPr>
          <p:spPr bwMode="auto">
            <a:xfrm>
              <a:off x="1670" y="1824"/>
              <a:ext cx="589" cy="270"/>
            </a:xfrm>
            <a:custGeom>
              <a:avLst/>
              <a:gdLst>
                <a:gd name="T0" fmla="*/ 0 w 589"/>
                <a:gd name="T1" fmla="*/ 0 h 270"/>
                <a:gd name="T2" fmla="*/ 0 w 589"/>
                <a:gd name="T3" fmla="*/ 83 h 270"/>
                <a:gd name="T4" fmla="*/ 38 w 589"/>
                <a:gd name="T5" fmla="*/ 90 h 270"/>
                <a:gd name="T6" fmla="*/ 77 w 589"/>
                <a:gd name="T7" fmla="*/ 97 h 270"/>
                <a:gd name="T8" fmla="*/ 114 w 589"/>
                <a:gd name="T9" fmla="*/ 106 h 270"/>
                <a:gd name="T10" fmla="*/ 152 w 589"/>
                <a:gd name="T11" fmla="*/ 115 h 270"/>
                <a:gd name="T12" fmla="*/ 196 w 589"/>
                <a:gd name="T13" fmla="*/ 126 h 270"/>
                <a:gd name="T14" fmla="*/ 244 w 589"/>
                <a:gd name="T15" fmla="*/ 138 h 270"/>
                <a:gd name="T16" fmla="*/ 304 w 589"/>
                <a:gd name="T17" fmla="*/ 156 h 270"/>
                <a:gd name="T18" fmla="*/ 362 w 589"/>
                <a:gd name="T19" fmla="*/ 172 h 270"/>
                <a:gd name="T20" fmla="*/ 400 w 589"/>
                <a:gd name="T21" fmla="*/ 185 h 270"/>
                <a:gd name="T22" fmla="*/ 445 w 589"/>
                <a:gd name="T23" fmla="*/ 203 h 270"/>
                <a:gd name="T24" fmla="*/ 494 w 589"/>
                <a:gd name="T25" fmla="*/ 223 h 270"/>
                <a:gd name="T26" fmla="*/ 538 w 589"/>
                <a:gd name="T27" fmla="*/ 243 h 270"/>
                <a:gd name="T28" fmla="*/ 570 w 589"/>
                <a:gd name="T29" fmla="*/ 259 h 270"/>
                <a:gd name="T30" fmla="*/ 589 w 589"/>
                <a:gd name="T31" fmla="*/ 270 h 270"/>
                <a:gd name="T32" fmla="*/ 589 w 589"/>
                <a:gd name="T33" fmla="*/ 167 h 270"/>
                <a:gd name="T34" fmla="*/ 552 w 589"/>
                <a:gd name="T35" fmla="*/ 141 h 270"/>
                <a:gd name="T36" fmla="*/ 478 w 589"/>
                <a:gd name="T37" fmla="*/ 105 h 270"/>
                <a:gd name="T38" fmla="*/ 392 w 589"/>
                <a:gd name="T39" fmla="*/ 69 h 270"/>
                <a:gd name="T40" fmla="*/ 315 w 589"/>
                <a:gd name="T41" fmla="*/ 49 h 270"/>
                <a:gd name="T42" fmla="*/ 226 w 589"/>
                <a:gd name="T43" fmla="*/ 24 h 270"/>
                <a:gd name="T44" fmla="*/ 137 w 589"/>
                <a:gd name="T45" fmla="*/ 7 h 270"/>
                <a:gd name="T46" fmla="*/ 74 w 589"/>
                <a:gd name="T47" fmla="*/ 1 h 270"/>
                <a:gd name="T48" fmla="*/ 0 w 589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9"/>
                <a:gd name="T76" fmla="*/ 0 h 270"/>
                <a:gd name="T77" fmla="*/ 589 w 589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9" h="270">
                  <a:moveTo>
                    <a:pt x="0" y="0"/>
                  </a:moveTo>
                  <a:lnTo>
                    <a:pt x="0" y="83"/>
                  </a:lnTo>
                  <a:lnTo>
                    <a:pt x="38" y="90"/>
                  </a:lnTo>
                  <a:lnTo>
                    <a:pt x="77" y="97"/>
                  </a:lnTo>
                  <a:lnTo>
                    <a:pt x="114" y="106"/>
                  </a:lnTo>
                  <a:lnTo>
                    <a:pt x="152" y="115"/>
                  </a:lnTo>
                  <a:lnTo>
                    <a:pt x="196" y="126"/>
                  </a:lnTo>
                  <a:lnTo>
                    <a:pt x="244" y="138"/>
                  </a:lnTo>
                  <a:lnTo>
                    <a:pt x="304" y="156"/>
                  </a:lnTo>
                  <a:lnTo>
                    <a:pt x="362" y="172"/>
                  </a:lnTo>
                  <a:lnTo>
                    <a:pt x="400" y="185"/>
                  </a:lnTo>
                  <a:lnTo>
                    <a:pt x="445" y="203"/>
                  </a:lnTo>
                  <a:lnTo>
                    <a:pt x="494" y="223"/>
                  </a:lnTo>
                  <a:lnTo>
                    <a:pt x="538" y="243"/>
                  </a:lnTo>
                  <a:lnTo>
                    <a:pt x="570" y="259"/>
                  </a:lnTo>
                  <a:lnTo>
                    <a:pt x="589" y="270"/>
                  </a:lnTo>
                  <a:lnTo>
                    <a:pt x="589" y="167"/>
                  </a:lnTo>
                  <a:lnTo>
                    <a:pt x="552" y="141"/>
                  </a:lnTo>
                  <a:lnTo>
                    <a:pt x="478" y="105"/>
                  </a:lnTo>
                  <a:lnTo>
                    <a:pt x="392" y="69"/>
                  </a:lnTo>
                  <a:lnTo>
                    <a:pt x="315" y="49"/>
                  </a:lnTo>
                  <a:lnTo>
                    <a:pt x="226" y="24"/>
                  </a:lnTo>
                  <a:lnTo>
                    <a:pt x="137" y="7"/>
                  </a:lnTo>
                  <a:lnTo>
                    <a:pt x="74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20507" name="Freeform 12"/>
            <p:cNvSpPr>
              <a:spLocks/>
            </p:cNvSpPr>
            <p:nvPr/>
          </p:nvSpPr>
          <p:spPr bwMode="auto">
            <a:xfrm>
              <a:off x="1109" y="1171"/>
              <a:ext cx="1645" cy="823"/>
            </a:xfrm>
            <a:custGeom>
              <a:avLst/>
              <a:gdLst>
                <a:gd name="T0" fmla="*/ 90 w 1645"/>
                <a:gd name="T1" fmla="*/ 0 h 823"/>
                <a:gd name="T2" fmla="*/ 189 w 1645"/>
                <a:gd name="T3" fmla="*/ 0 h 823"/>
                <a:gd name="T4" fmla="*/ 291 w 1645"/>
                <a:gd name="T5" fmla="*/ 6 h 823"/>
                <a:gd name="T6" fmla="*/ 386 w 1645"/>
                <a:gd name="T7" fmla="*/ 21 h 823"/>
                <a:gd name="T8" fmla="*/ 496 w 1645"/>
                <a:gd name="T9" fmla="*/ 45 h 823"/>
                <a:gd name="T10" fmla="*/ 601 w 1645"/>
                <a:gd name="T11" fmla="*/ 78 h 823"/>
                <a:gd name="T12" fmla="*/ 712 w 1645"/>
                <a:gd name="T13" fmla="*/ 123 h 823"/>
                <a:gd name="T14" fmla="*/ 811 w 1645"/>
                <a:gd name="T15" fmla="*/ 170 h 823"/>
                <a:gd name="T16" fmla="*/ 905 w 1645"/>
                <a:gd name="T17" fmla="*/ 217 h 823"/>
                <a:gd name="T18" fmla="*/ 1001 w 1645"/>
                <a:gd name="T19" fmla="*/ 271 h 823"/>
                <a:gd name="T20" fmla="*/ 1091 w 1645"/>
                <a:gd name="T21" fmla="*/ 331 h 823"/>
                <a:gd name="T22" fmla="*/ 1178 w 1645"/>
                <a:gd name="T23" fmla="*/ 400 h 823"/>
                <a:gd name="T24" fmla="*/ 1249 w 1645"/>
                <a:gd name="T25" fmla="*/ 469 h 823"/>
                <a:gd name="T26" fmla="*/ 1297 w 1645"/>
                <a:gd name="T27" fmla="*/ 533 h 823"/>
                <a:gd name="T28" fmla="*/ 1596 w 1645"/>
                <a:gd name="T29" fmla="*/ 512 h 823"/>
                <a:gd name="T30" fmla="*/ 1494 w 1645"/>
                <a:gd name="T31" fmla="*/ 557 h 823"/>
                <a:gd name="T32" fmla="*/ 1423 w 1645"/>
                <a:gd name="T33" fmla="*/ 593 h 823"/>
                <a:gd name="T34" fmla="*/ 1364 w 1645"/>
                <a:gd name="T35" fmla="*/ 630 h 823"/>
                <a:gd name="T36" fmla="*/ 1307 w 1645"/>
                <a:gd name="T37" fmla="*/ 676 h 823"/>
                <a:gd name="T38" fmla="*/ 1240 w 1645"/>
                <a:gd name="T39" fmla="*/ 736 h 823"/>
                <a:gd name="T40" fmla="*/ 1178 w 1645"/>
                <a:gd name="T41" fmla="*/ 796 h 823"/>
                <a:gd name="T42" fmla="*/ 1124 w 1645"/>
                <a:gd name="T43" fmla="*/ 811 h 823"/>
                <a:gd name="T44" fmla="*/ 1068 w 1645"/>
                <a:gd name="T45" fmla="*/ 783 h 823"/>
                <a:gd name="T46" fmla="*/ 999 w 1645"/>
                <a:gd name="T47" fmla="*/ 755 h 823"/>
                <a:gd name="T48" fmla="*/ 936 w 1645"/>
                <a:gd name="T49" fmla="*/ 735 h 823"/>
                <a:gd name="T50" fmla="*/ 864 w 1645"/>
                <a:gd name="T51" fmla="*/ 715 h 823"/>
                <a:gd name="T52" fmla="*/ 791 w 1645"/>
                <a:gd name="T53" fmla="*/ 696 h 823"/>
                <a:gd name="T54" fmla="*/ 720 w 1645"/>
                <a:gd name="T55" fmla="*/ 681 h 823"/>
                <a:gd name="T56" fmla="*/ 652 w 1645"/>
                <a:gd name="T57" fmla="*/ 666 h 823"/>
                <a:gd name="T58" fmla="*/ 560 w 1645"/>
                <a:gd name="T59" fmla="*/ 652 h 823"/>
                <a:gd name="T60" fmla="*/ 896 w 1645"/>
                <a:gd name="T61" fmla="*/ 542 h 823"/>
                <a:gd name="T62" fmla="*/ 817 w 1645"/>
                <a:gd name="T63" fmla="*/ 439 h 823"/>
                <a:gd name="T64" fmla="*/ 757 w 1645"/>
                <a:gd name="T65" fmla="*/ 379 h 823"/>
                <a:gd name="T66" fmla="*/ 670 w 1645"/>
                <a:gd name="T67" fmla="*/ 298 h 823"/>
                <a:gd name="T68" fmla="*/ 595 w 1645"/>
                <a:gd name="T69" fmla="*/ 235 h 823"/>
                <a:gd name="T70" fmla="*/ 535 w 1645"/>
                <a:gd name="T71" fmla="*/ 188 h 823"/>
                <a:gd name="T72" fmla="*/ 460 w 1645"/>
                <a:gd name="T73" fmla="*/ 141 h 823"/>
                <a:gd name="T74" fmla="*/ 383 w 1645"/>
                <a:gd name="T75" fmla="*/ 102 h 823"/>
                <a:gd name="T76" fmla="*/ 291 w 1645"/>
                <a:gd name="T77" fmla="*/ 69 h 823"/>
                <a:gd name="T78" fmla="*/ 192 w 1645"/>
                <a:gd name="T79" fmla="*/ 45 h 823"/>
                <a:gd name="T80" fmla="*/ 87 w 1645"/>
                <a:gd name="T81" fmla="*/ 24 h 8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5"/>
                <a:gd name="T124" fmla="*/ 0 h 823"/>
                <a:gd name="T125" fmla="*/ 1645 w 1645"/>
                <a:gd name="T126" fmla="*/ 823 h 8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5" h="823">
                  <a:moveTo>
                    <a:pt x="0" y="6"/>
                  </a:moveTo>
                  <a:lnTo>
                    <a:pt x="90" y="0"/>
                  </a:lnTo>
                  <a:lnTo>
                    <a:pt x="135" y="0"/>
                  </a:lnTo>
                  <a:lnTo>
                    <a:pt x="189" y="0"/>
                  </a:lnTo>
                  <a:lnTo>
                    <a:pt x="240" y="3"/>
                  </a:lnTo>
                  <a:lnTo>
                    <a:pt x="291" y="6"/>
                  </a:lnTo>
                  <a:lnTo>
                    <a:pt x="341" y="12"/>
                  </a:lnTo>
                  <a:lnTo>
                    <a:pt x="386" y="21"/>
                  </a:lnTo>
                  <a:lnTo>
                    <a:pt x="436" y="30"/>
                  </a:lnTo>
                  <a:lnTo>
                    <a:pt x="496" y="45"/>
                  </a:lnTo>
                  <a:lnTo>
                    <a:pt x="550" y="63"/>
                  </a:lnTo>
                  <a:lnTo>
                    <a:pt x="601" y="78"/>
                  </a:lnTo>
                  <a:lnTo>
                    <a:pt x="658" y="99"/>
                  </a:lnTo>
                  <a:lnTo>
                    <a:pt x="712" y="123"/>
                  </a:lnTo>
                  <a:lnTo>
                    <a:pt x="766" y="147"/>
                  </a:lnTo>
                  <a:lnTo>
                    <a:pt x="811" y="170"/>
                  </a:lnTo>
                  <a:lnTo>
                    <a:pt x="862" y="194"/>
                  </a:lnTo>
                  <a:lnTo>
                    <a:pt x="905" y="217"/>
                  </a:lnTo>
                  <a:lnTo>
                    <a:pt x="953" y="244"/>
                  </a:lnTo>
                  <a:lnTo>
                    <a:pt x="1001" y="271"/>
                  </a:lnTo>
                  <a:lnTo>
                    <a:pt x="1049" y="304"/>
                  </a:lnTo>
                  <a:lnTo>
                    <a:pt x="1091" y="331"/>
                  </a:lnTo>
                  <a:lnTo>
                    <a:pt x="1136" y="367"/>
                  </a:lnTo>
                  <a:lnTo>
                    <a:pt x="1178" y="400"/>
                  </a:lnTo>
                  <a:lnTo>
                    <a:pt x="1217" y="433"/>
                  </a:lnTo>
                  <a:lnTo>
                    <a:pt x="1249" y="469"/>
                  </a:lnTo>
                  <a:lnTo>
                    <a:pt x="1276" y="500"/>
                  </a:lnTo>
                  <a:lnTo>
                    <a:pt x="1297" y="533"/>
                  </a:lnTo>
                  <a:lnTo>
                    <a:pt x="1645" y="489"/>
                  </a:lnTo>
                  <a:lnTo>
                    <a:pt x="1596" y="512"/>
                  </a:lnTo>
                  <a:lnTo>
                    <a:pt x="1539" y="536"/>
                  </a:lnTo>
                  <a:lnTo>
                    <a:pt x="1494" y="557"/>
                  </a:lnTo>
                  <a:lnTo>
                    <a:pt x="1460" y="573"/>
                  </a:lnTo>
                  <a:lnTo>
                    <a:pt x="1423" y="593"/>
                  </a:lnTo>
                  <a:lnTo>
                    <a:pt x="1393" y="611"/>
                  </a:lnTo>
                  <a:lnTo>
                    <a:pt x="1364" y="630"/>
                  </a:lnTo>
                  <a:lnTo>
                    <a:pt x="1335" y="653"/>
                  </a:lnTo>
                  <a:lnTo>
                    <a:pt x="1307" y="676"/>
                  </a:lnTo>
                  <a:lnTo>
                    <a:pt x="1273" y="705"/>
                  </a:lnTo>
                  <a:lnTo>
                    <a:pt x="1240" y="736"/>
                  </a:lnTo>
                  <a:lnTo>
                    <a:pt x="1211" y="762"/>
                  </a:lnTo>
                  <a:lnTo>
                    <a:pt x="1178" y="796"/>
                  </a:lnTo>
                  <a:lnTo>
                    <a:pt x="1151" y="823"/>
                  </a:lnTo>
                  <a:lnTo>
                    <a:pt x="1124" y="811"/>
                  </a:lnTo>
                  <a:lnTo>
                    <a:pt x="1097" y="796"/>
                  </a:lnTo>
                  <a:lnTo>
                    <a:pt x="1068" y="783"/>
                  </a:lnTo>
                  <a:lnTo>
                    <a:pt x="1034" y="769"/>
                  </a:lnTo>
                  <a:lnTo>
                    <a:pt x="999" y="755"/>
                  </a:lnTo>
                  <a:lnTo>
                    <a:pt x="967" y="744"/>
                  </a:lnTo>
                  <a:lnTo>
                    <a:pt x="936" y="735"/>
                  </a:lnTo>
                  <a:lnTo>
                    <a:pt x="901" y="724"/>
                  </a:lnTo>
                  <a:lnTo>
                    <a:pt x="864" y="715"/>
                  </a:lnTo>
                  <a:lnTo>
                    <a:pt x="826" y="705"/>
                  </a:lnTo>
                  <a:lnTo>
                    <a:pt x="791" y="696"/>
                  </a:lnTo>
                  <a:lnTo>
                    <a:pt x="757" y="687"/>
                  </a:lnTo>
                  <a:lnTo>
                    <a:pt x="720" y="681"/>
                  </a:lnTo>
                  <a:lnTo>
                    <a:pt x="685" y="673"/>
                  </a:lnTo>
                  <a:lnTo>
                    <a:pt x="652" y="666"/>
                  </a:lnTo>
                  <a:lnTo>
                    <a:pt x="613" y="658"/>
                  </a:lnTo>
                  <a:lnTo>
                    <a:pt x="560" y="652"/>
                  </a:lnTo>
                  <a:lnTo>
                    <a:pt x="920" y="590"/>
                  </a:lnTo>
                  <a:lnTo>
                    <a:pt x="896" y="542"/>
                  </a:lnTo>
                  <a:lnTo>
                    <a:pt x="868" y="506"/>
                  </a:lnTo>
                  <a:lnTo>
                    <a:pt x="817" y="439"/>
                  </a:lnTo>
                  <a:lnTo>
                    <a:pt x="787" y="409"/>
                  </a:lnTo>
                  <a:lnTo>
                    <a:pt x="757" y="379"/>
                  </a:lnTo>
                  <a:lnTo>
                    <a:pt x="703" y="328"/>
                  </a:lnTo>
                  <a:lnTo>
                    <a:pt x="670" y="298"/>
                  </a:lnTo>
                  <a:lnTo>
                    <a:pt x="631" y="262"/>
                  </a:lnTo>
                  <a:lnTo>
                    <a:pt x="595" y="235"/>
                  </a:lnTo>
                  <a:lnTo>
                    <a:pt x="565" y="211"/>
                  </a:lnTo>
                  <a:lnTo>
                    <a:pt x="535" y="188"/>
                  </a:lnTo>
                  <a:lnTo>
                    <a:pt x="499" y="164"/>
                  </a:lnTo>
                  <a:lnTo>
                    <a:pt x="460" y="141"/>
                  </a:lnTo>
                  <a:lnTo>
                    <a:pt x="421" y="123"/>
                  </a:lnTo>
                  <a:lnTo>
                    <a:pt x="383" y="102"/>
                  </a:lnTo>
                  <a:lnTo>
                    <a:pt x="335" y="84"/>
                  </a:lnTo>
                  <a:lnTo>
                    <a:pt x="291" y="69"/>
                  </a:lnTo>
                  <a:lnTo>
                    <a:pt x="240" y="57"/>
                  </a:lnTo>
                  <a:lnTo>
                    <a:pt x="192" y="45"/>
                  </a:lnTo>
                  <a:lnTo>
                    <a:pt x="141" y="33"/>
                  </a:lnTo>
                  <a:lnTo>
                    <a:pt x="87" y="24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 rot="5786367">
            <a:off x="8302901" y="2459384"/>
            <a:ext cx="1438560" cy="1903679"/>
            <a:chOff x="1109" y="1171"/>
            <a:chExt cx="1645" cy="924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500" name="Freeform 14"/>
            <p:cNvSpPr>
              <a:spLocks/>
            </p:cNvSpPr>
            <p:nvPr/>
          </p:nvSpPr>
          <p:spPr bwMode="auto">
            <a:xfrm>
              <a:off x="1110" y="1174"/>
              <a:ext cx="952" cy="607"/>
            </a:xfrm>
            <a:custGeom>
              <a:avLst/>
              <a:gdLst>
                <a:gd name="T0" fmla="*/ 0 w 952"/>
                <a:gd name="T1" fmla="*/ 0 h 607"/>
                <a:gd name="T2" fmla="*/ 0 w 952"/>
                <a:gd name="T3" fmla="*/ 45 h 607"/>
                <a:gd name="T4" fmla="*/ 69 w 952"/>
                <a:gd name="T5" fmla="*/ 57 h 607"/>
                <a:gd name="T6" fmla="*/ 132 w 952"/>
                <a:gd name="T7" fmla="*/ 72 h 607"/>
                <a:gd name="T8" fmla="*/ 189 w 952"/>
                <a:gd name="T9" fmla="*/ 90 h 607"/>
                <a:gd name="T10" fmla="*/ 248 w 952"/>
                <a:gd name="T11" fmla="*/ 108 h 607"/>
                <a:gd name="T12" fmla="*/ 298 w 952"/>
                <a:gd name="T13" fmla="*/ 126 h 607"/>
                <a:gd name="T14" fmla="*/ 340 w 952"/>
                <a:gd name="T15" fmla="*/ 144 h 607"/>
                <a:gd name="T16" fmla="*/ 379 w 952"/>
                <a:gd name="T17" fmla="*/ 160 h 607"/>
                <a:gd name="T18" fmla="*/ 424 w 952"/>
                <a:gd name="T19" fmla="*/ 181 h 607"/>
                <a:gd name="T20" fmla="*/ 463 w 952"/>
                <a:gd name="T21" fmla="*/ 205 h 607"/>
                <a:gd name="T22" fmla="*/ 508 w 952"/>
                <a:gd name="T23" fmla="*/ 235 h 607"/>
                <a:gd name="T24" fmla="*/ 544 w 952"/>
                <a:gd name="T25" fmla="*/ 262 h 607"/>
                <a:gd name="T26" fmla="*/ 580 w 952"/>
                <a:gd name="T27" fmla="*/ 289 h 607"/>
                <a:gd name="T28" fmla="*/ 613 w 952"/>
                <a:gd name="T29" fmla="*/ 319 h 607"/>
                <a:gd name="T30" fmla="*/ 655 w 952"/>
                <a:gd name="T31" fmla="*/ 355 h 607"/>
                <a:gd name="T32" fmla="*/ 700 w 952"/>
                <a:gd name="T33" fmla="*/ 397 h 607"/>
                <a:gd name="T34" fmla="*/ 726 w 952"/>
                <a:gd name="T35" fmla="*/ 427 h 607"/>
                <a:gd name="T36" fmla="*/ 753 w 952"/>
                <a:gd name="T37" fmla="*/ 459 h 607"/>
                <a:gd name="T38" fmla="*/ 780 w 952"/>
                <a:gd name="T39" fmla="*/ 490 h 607"/>
                <a:gd name="T40" fmla="*/ 804 w 952"/>
                <a:gd name="T41" fmla="*/ 520 h 607"/>
                <a:gd name="T42" fmla="*/ 834 w 952"/>
                <a:gd name="T43" fmla="*/ 568 h 607"/>
                <a:gd name="T44" fmla="*/ 852 w 952"/>
                <a:gd name="T45" fmla="*/ 607 h 607"/>
                <a:gd name="T46" fmla="*/ 952 w 952"/>
                <a:gd name="T47" fmla="*/ 595 h 607"/>
                <a:gd name="T48" fmla="*/ 919 w 952"/>
                <a:gd name="T49" fmla="*/ 529 h 607"/>
                <a:gd name="T50" fmla="*/ 870 w 952"/>
                <a:gd name="T51" fmla="*/ 459 h 607"/>
                <a:gd name="T52" fmla="*/ 819 w 952"/>
                <a:gd name="T53" fmla="*/ 400 h 607"/>
                <a:gd name="T54" fmla="*/ 753 w 952"/>
                <a:gd name="T55" fmla="*/ 337 h 607"/>
                <a:gd name="T56" fmla="*/ 664 w 952"/>
                <a:gd name="T57" fmla="*/ 247 h 607"/>
                <a:gd name="T58" fmla="*/ 565 w 952"/>
                <a:gd name="T59" fmla="*/ 172 h 607"/>
                <a:gd name="T60" fmla="*/ 460 w 952"/>
                <a:gd name="T61" fmla="*/ 108 h 607"/>
                <a:gd name="T62" fmla="*/ 367 w 952"/>
                <a:gd name="T63" fmla="*/ 69 h 607"/>
                <a:gd name="T64" fmla="*/ 251 w 952"/>
                <a:gd name="T65" fmla="*/ 30 h 607"/>
                <a:gd name="T66" fmla="*/ 156 w 952"/>
                <a:gd name="T67" fmla="*/ 15 h 607"/>
                <a:gd name="T68" fmla="*/ 0 w 952"/>
                <a:gd name="T69" fmla="*/ 0 h 6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2"/>
                <a:gd name="T106" fmla="*/ 0 h 607"/>
                <a:gd name="T107" fmla="*/ 952 w 952"/>
                <a:gd name="T108" fmla="*/ 607 h 6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2" h="607">
                  <a:moveTo>
                    <a:pt x="0" y="0"/>
                  </a:moveTo>
                  <a:lnTo>
                    <a:pt x="0" y="45"/>
                  </a:lnTo>
                  <a:lnTo>
                    <a:pt x="69" y="57"/>
                  </a:lnTo>
                  <a:lnTo>
                    <a:pt x="132" y="72"/>
                  </a:lnTo>
                  <a:lnTo>
                    <a:pt x="189" y="90"/>
                  </a:lnTo>
                  <a:lnTo>
                    <a:pt x="248" y="108"/>
                  </a:lnTo>
                  <a:lnTo>
                    <a:pt x="298" y="126"/>
                  </a:lnTo>
                  <a:lnTo>
                    <a:pt x="340" y="144"/>
                  </a:lnTo>
                  <a:lnTo>
                    <a:pt x="379" y="160"/>
                  </a:lnTo>
                  <a:lnTo>
                    <a:pt x="424" y="181"/>
                  </a:lnTo>
                  <a:lnTo>
                    <a:pt x="463" y="205"/>
                  </a:lnTo>
                  <a:lnTo>
                    <a:pt x="508" y="235"/>
                  </a:lnTo>
                  <a:lnTo>
                    <a:pt x="544" y="262"/>
                  </a:lnTo>
                  <a:lnTo>
                    <a:pt x="580" y="289"/>
                  </a:lnTo>
                  <a:lnTo>
                    <a:pt x="613" y="319"/>
                  </a:lnTo>
                  <a:lnTo>
                    <a:pt x="655" y="355"/>
                  </a:lnTo>
                  <a:lnTo>
                    <a:pt x="700" y="397"/>
                  </a:lnTo>
                  <a:lnTo>
                    <a:pt x="726" y="427"/>
                  </a:lnTo>
                  <a:lnTo>
                    <a:pt x="753" y="459"/>
                  </a:lnTo>
                  <a:lnTo>
                    <a:pt x="780" y="490"/>
                  </a:lnTo>
                  <a:lnTo>
                    <a:pt x="804" y="520"/>
                  </a:lnTo>
                  <a:lnTo>
                    <a:pt x="834" y="568"/>
                  </a:lnTo>
                  <a:lnTo>
                    <a:pt x="852" y="607"/>
                  </a:lnTo>
                  <a:lnTo>
                    <a:pt x="952" y="595"/>
                  </a:lnTo>
                  <a:lnTo>
                    <a:pt x="919" y="529"/>
                  </a:lnTo>
                  <a:lnTo>
                    <a:pt x="870" y="459"/>
                  </a:lnTo>
                  <a:lnTo>
                    <a:pt x="819" y="400"/>
                  </a:lnTo>
                  <a:lnTo>
                    <a:pt x="753" y="337"/>
                  </a:lnTo>
                  <a:lnTo>
                    <a:pt x="664" y="247"/>
                  </a:lnTo>
                  <a:lnTo>
                    <a:pt x="565" y="172"/>
                  </a:lnTo>
                  <a:lnTo>
                    <a:pt x="460" y="108"/>
                  </a:lnTo>
                  <a:lnTo>
                    <a:pt x="367" y="69"/>
                  </a:lnTo>
                  <a:lnTo>
                    <a:pt x="251" y="30"/>
                  </a:lnTo>
                  <a:lnTo>
                    <a:pt x="156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rot="10800000" vert="eaVert"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20501" name="Freeform 15"/>
            <p:cNvSpPr>
              <a:spLocks/>
            </p:cNvSpPr>
            <p:nvPr/>
          </p:nvSpPr>
          <p:spPr bwMode="auto">
            <a:xfrm>
              <a:off x="2261" y="1661"/>
              <a:ext cx="493" cy="434"/>
            </a:xfrm>
            <a:custGeom>
              <a:avLst/>
              <a:gdLst>
                <a:gd name="T0" fmla="*/ 0 w 493"/>
                <a:gd name="T1" fmla="*/ 335 h 434"/>
                <a:gd name="T2" fmla="*/ 0 w 493"/>
                <a:gd name="T3" fmla="*/ 434 h 434"/>
                <a:gd name="T4" fmla="*/ 20 w 493"/>
                <a:gd name="T5" fmla="*/ 409 h 434"/>
                <a:gd name="T6" fmla="*/ 42 w 493"/>
                <a:gd name="T7" fmla="*/ 383 h 434"/>
                <a:gd name="T8" fmla="*/ 71 w 493"/>
                <a:gd name="T9" fmla="*/ 356 h 434"/>
                <a:gd name="T10" fmla="*/ 107 w 493"/>
                <a:gd name="T11" fmla="*/ 325 h 434"/>
                <a:gd name="T12" fmla="*/ 142 w 493"/>
                <a:gd name="T13" fmla="*/ 291 h 434"/>
                <a:gd name="T14" fmla="*/ 178 w 493"/>
                <a:gd name="T15" fmla="*/ 259 h 434"/>
                <a:gd name="T16" fmla="*/ 211 w 493"/>
                <a:gd name="T17" fmla="*/ 232 h 434"/>
                <a:gd name="T18" fmla="*/ 241 w 493"/>
                <a:gd name="T19" fmla="*/ 208 h 434"/>
                <a:gd name="T20" fmla="*/ 274 w 493"/>
                <a:gd name="T21" fmla="*/ 186 h 434"/>
                <a:gd name="T22" fmla="*/ 308 w 493"/>
                <a:gd name="T23" fmla="*/ 164 h 434"/>
                <a:gd name="T24" fmla="*/ 348 w 493"/>
                <a:gd name="T25" fmla="*/ 141 h 434"/>
                <a:gd name="T26" fmla="*/ 385 w 493"/>
                <a:gd name="T27" fmla="*/ 123 h 434"/>
                <a:gd name="T28" fmla="*/ 423 w 493"/>
                <a:gd name="T29" fmla="*/ 107 h 434"/>
                <a:gd name="T30" fmla="*/ 463 w 493"/>
                <a:gd name="T31" fmla="*/ 90 h 434"/>
                <a:gd name="T32" fmla="*/ 493 w 493"/>
                <a:gd name="T33" fmla="*/ 76 h 434"/>
                <a:gd name="T34" fmla="*/ 493 w 493"/>
                <a:gd name="T35" fmla="*/ 0 h 434"/>
                <a:gd name="T36" fmla="*/ 439 w 493"/>
                <a:gd name="T37" fmla="*/ 15 h 434"/>
                <a:gd name="T38" fmla="*/ 360 w 493"/>
                <a:gd name="T39" fmla="*/ 49 h 434"/>
                <a:gd name="T40" fmla="*/ 259 w 493"/>
                <a:gd name="T41" fmla="*/ 92 h 434"/>
                <a:gd name="T42" fmla="*/ 185 w 493"/>
                <a:gd name="T43" fmla="*/ 138 h 434"/>
                <a:gd name="T44" fmla="*/ 117 w 493"/>
                <a:gd name="T45" fmla="*/ 204 h 434"/>
                <a:gd name="T46" fmla="*/ 50 w 493"/>
                <a:gd name="T47" fmla="*/ 259 h 434"/>
                <a:gd name="T48" fmla="*/ 0 w 493"/>
                <a:gd name="T49" fmla="*/ 312 h 434"/>
                <a:gd name="T50" fmla="*/ 0 w 493"/>
                <a:gd name="T51" fmla="*/ 433 h 434"/>
                <a:gd name="T52" fmla="*/ 0 w 493"/>
                <a:gd name="T53" fmla="*/ 431 h 434"/>
                <a:gd name="T54" fmla="*/ 0 w 493"/>
                <a:gd name="T55" fmla="*/ 335 h 43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3"/>
                <a:gd name="T85" fmla="*/ 0 h 434"/>
                <a:gd name="T86" fmla="*/ 493 w 493"/>
                <a:gd name="T87" fmla="*/ 434 h 43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3" h="434">
                  <a:moveTo>
                    <a:pt x="0" y="335"/>
                  </a:moveTo>
                  <a:lnTo>
                    <a:pt x="0" y="434"/>
                  </a:lnTo>
                  <a:lnTo>
                    <a:pt x="20" y="409"/>
                  </a:lnTo>
                  <a:lnTo>
                    <a:pt x="42" y="383"/>
                  </a:lnTo>
                  <a:lnTo>
                    <a:pt x="71" y="356"/>
                  </a:lnTo>
                  <a:lnTo>
                    <a:pt x="107" y="325"/>
                  </a:lnTo>
                  <a:lnTo>
                    <a:pt x="142" y="291"/>
                  </a:lnTo>
                  <a:lnTo>
                    <a:pt x="178" y="259"/>
                  </a:lnTo>
                  <a:lnTo>
                    <a:pt x="211" y="232"/>
                  </a:lnTo>
                  <a:lnTo>
                    <a:pt x="241" y="208"/>
                  </a:lnTo>
                  <a:lnTo>
                    <a:pt x="274" y="186"/>
                  </a:lnTo>
                  <a:lnTo>
                    <a:pt x="308" y="164"/>
                  </a:lnTo>
                  <a:lnTo>
                    <a:pt x="348" y="141"/>
                  </a:lnTo>
                  <a:lnTo>
                    <a:pt x="385" y="123"/>
                  </a:lnTo>
                  <a:lnTo>
                    <a:pt x="423" y="107"/>
                  </a:lnTo>
                  <a:lnTo>
                    <a:pt x="463" y="90"/>
                  </a:lnTo>
                  <a:lnTo>
                    <a:pt x="493" y="76"/>
                  </a:lnTo>
                  <a:lnTo>
                    <a:pt x="493" y="0"/>
                  </a:lnTo>
                  <a:lnTo>
                    <a:pt x="439" y="15"/>
                  </a:lnTo>
                  <a:lnTo>
                    <a:pt x="360" y="49"/>
                  </a:lnTo>
                  <a:lnTo>
                    <a:pt x="259" y="92"/>
                  </a:lnTo>
                  <a:lnTo>
                    <a:pt x="185" y="138"/>
                  </a:lnTo>
                  <a:lnTo>
                    <a:pt x="117" y="204"/>
                  </a:lnTo>
                  <a:lnTo>
                    <a:pt x="50" y="259"/>
                  </a:lnTo>
                  <a:lnTo>
                    <a:pt x="0" y="312"/>
                  </a:lnTo>
                  <a:lnTo>
                    <a:pt x="0" y="433"/>
                  </a:lnTo>
                  <a:lnTo>
                    <a:pt x="0" y="431"/>
                  </a:lnTo>
                  <a:lnTo>
                    <a:pt x="0" y="3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rot="10800000" vert="eaVert"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20502" name="Freeform 16"/>
            <p:cNvSpPr>
              <a:spLocks/>
            </p:cNvSpPr>
            <p:nvPr/>
          </p:nvSpPr>
          <p:spPr bwMode="auto">
            <a:xfrm>
              <a:off x="1670" y="1824"/>
              <a:ext cx="589" cy="270"/>
            </a:xfrm>
            <a:custGeom>
              <a:avLst/>
              <a:gdLst>
                <a:gd name="T0" fmla="*/ 0 w 589"/>
                <a:gd name="T1" fmla="*/ 0 h 270"/>
                <a:gd name="T2" fmla="*/ 0 w 589"/>
                <a:gd name="T3" fmla="*/ 83 h 270"/>
                <a:gd name="T4" fmla="*/ 38 w 589"/>
                <a:gd name="T5" fmla="*/ 90 h 270"/>
                <a:gd name="T6" fmla="*/ 77 w 589"/>
                <a:gd name="T7" fmla="*/ 97 h 270"/>
                <a:gd name="T8" fmla="*/ 114 w 589"/>
                <a:gd name="T9" fmla="*/ 106 h 270"/>
                <a:gd name="T10" fmla="*/ 152 w 589"/>
                <a:gd name="T11" fmla="*/ 115 h 270"/>
                <a:gd name="T12" fmla="*/ 196 w 589"/>
                <a:gd name="T13" fmla="*/ 126 h 270"/>
                <a:gd name="T14" fmla="*/ 244 w 589"/>
                <a:gd name="T15" fmla="*/ 138 h 270"/>
                <a:gd name="T16" fmla="*/ 304 w 589"/>
                <a:gd name="T17" fmla="*/ 156 h 270"/>
                <a:gd name="T18" fmla="*/ 362 w 589"/>
                <a:gd name="T19" fmla="*/ 172 h 270"/>
                <a:gd name="T20" fmla="*/ 400 w 589"/>
                <a:gd name="T21" fmla="*/ 185 h 270"/>
                <a:gd name="T22" fmla="*/ 445 w 589"/>
                <a:gd name="T23" fmla="*/ 203 h 270"/>
                <a:gd name="T24" fmla="*/ 494 w 589"/>
                <a:gd name="T25" fmla="*/ 223 h 270"/>
                <a:gd name="T26" fmla="*/ 538 w 589"/>
                <a:gd name="T27" fmla="*/ 243 h 270"/>
                <a:gd name="T28" fmla="*/ 570 w 589"/>
                <a:gd name="T29" fmla="*/ 259 h 270"/>
                <a:gd name="T30" fmla="*/ 589 w 589"/>
                <a:gd name="T31" fmla="*/ 270 h 270"/>
                <a:gd name="T32" fmla="*/ 589 w 589"/>
                <a:gd name="T33" fmla="*/ 167 h 270"/>
                <a:gd name="T34" fmla="*/ 552 w 589"/>
                <a:gd name="T35" fmla="*/ 141 h 270"/>
                <a:gd name="T36" fmla="*/ 478 w 589"/>
                <a:gd name="T37" fmla="*/ 105 h 270"/>
                <a:gd name="T38" fmla="*/ 392 w 589"/>
                <a:gd name="T39" fmla="*/ 69 h 270"/>
                <a:gd name="T40" fmla="*/ 315 w 589"/>
                <a:gd name="T41" fmla="*/ 49 h 270"/>
                <a:gd name="T42" fmla="*/ 226 w 589"/>
                <a:gd name="T43" fmla="*/ 24 h 270"/>
                <a:gd name="T44" fmla="*/ 137 w 589"/>
                <a:gd name="T45" fmla="*/ 7 h 270"/>
                <a:gd name="T46" fmla="*/ 74 w 589"/>
                <a:gd name="T47" fmla="*/ 1 h 270"/>
                <a:gd name="T48" fmla="*/ 0 w 589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9"/>
                <a:gd name="T76" fmla="*/ 0 h 270"/>
                <a:gd name="T77" fmla="*/ 589 w 589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9" h="270">
                  <a:moveTo>
                    <a:pt x="0" y="0"/>
                  </a:moveTo>
                  <a:lnTo>
                    <a:pt x="0" y="83"/>
                  </a:lnTo>
                  <a:lnTo>
                    <a:pt x="38" y="90"/>
                  </a:lnTo>
                  <a:lnTo>
                    <a:pt x="77" y="97"/>
                  </a:lnTo>
                  <a:lnTo>
                    <a:pt x="114" y="106"/>
                  </a:lnTo>
                  <a:lnTo>
                    <a:pt x="152" y="115"/>
                  </a:lnTo>
                  <a:lnTo>
                    <a:pt x="196" y="126"/>
                  </a:lnTo>
                  <a:lnTo>
                    <a:pt x="244" y="138"/>
                  </a:lnTo>
                  <a:lnTo>
                    <a:pt x="304" y="156"/>
                  </a:lnTo>
                  <a:lnTo>
                    <a:pt x="362" y="172"/>
                  </a:lnTo>
                  <a:lnTo>
                    <a:pt x="400" y="185"/>
                  </a:lnTo>
                  <a:lnTo>
                    <a:pt x="445" y="203"/>
                  </a:lnTo>
                  <a:lnTo>
                    <a:pt x="494" y="223"/>
                  </a:lnTo>
                  <a:lnTo>
                    <a:pt x="538" y="243"/>
                  </a:lnTo>
                  <a:lnTo>
                    <a:pt x="570" y="259"/>
                  </a:lnTo>
                  <a:lnTo>
                    <a:pt x="589" y="270"/>
                  </a:lnTo>
                  <a:lnTo>
                    <a:pt x="589" y="167"/>
                  </a:lnTo>
                  <a:lnTo>
                    <a:pt x="552" y="141"/>
                  </a:lnTo>
                  <a:lnTo>
                    <a:pt x="478" y="105"/>
                  </a:lnTo>
                  <a:lnTo>
                    <a:pt x="392" y="69"/>
                  </a:lnTo>
                  <a:lnTo>
                    <a:pt x="315" y="49"/>
                  </a:lnTo>
                  <a:lnTo>
                    <a:pt x="226" y="24"/>
                  </a:lnTo>
                  <a:lnTo>
                    <a:pt x="137" y="7"/>
                  </a:lnTo>
                  <a:lnTo>
                    <a:pt x="74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rot="10800000" vert="eaVert"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20503" name="Freeform 17"/>
            <p:cNvSpPr>
              <a:spLocks/>
            </p:cNvSpPr>
            <p:nvPr/>
          </p:nvSpPr>
          <p:spPr bwMode="auto">
            <a:xfrm>
              <a:off x="1109" y="1171"/>
              <a:ext cx="1645" cy="823"/>
            </a:xfrm>
            <a:custGeom>
              <a:avLst/>
              <a:gdLst>
                <a:gd name="T0" fmla="*/ 90 w 1645"/>
                <a:gd name="T1" fmla="*/ 0 h 823"/>
                <a:gd name="T2" fmla="*/ 189 w 1645"/>
                <a:gd name="T3" fmla="*/ 0 h 823"/>
                <a:gd name="T4" fmla="*/ 291 w 1645"/>
                <a:gd name="T5" fmla="*/ 6 h 823"/>
                <a:gd name="T6" fmla="*/ 386 w 1645"/>
                <a:gd name="T7" fmla="*/ 21 h 823"/>
                <a:gd name="T8" fmla="*/ 496 w 1645"/>
                <a:gd name="T9" fmla="*/ 45 h 823"/>
                <a:gd name="T10" fmla="*/ 601 w 1645"/>
                <a:gd name="T11" fmla="*/ 78 h 823"/>
                <a:gd name="T12" fmla="*/ 712 w 1645"/>
                <a:gd name="T13" fmla="*/ 123 h 823"/>
                <a:gd name="T14" fmla="*/ 811 w 1645"/>
                <a:gd name="T15" fmla="*/ 170 h 823"/>
                <a:gd name="T16" fmla="*/ 905 w 1645"/>
                <a:gd name="T17" fmla="*/ 217 h 823"/>
                <a:gd name="T18" fmla="*/ 1001 w 1645"/>
                <a:gd name="T19" fmla="*/ 271 h 823"/>
                <a:gd name="T20" fmla="*/ 1091 w 1645"/>
                <a:gd name="T21" fmla="*/ 331 h 823"/>
                <a:gd name="T22" fmla="*/ 1178 w 1645"/>
                <a:gd name="T23" fmla="*/ 400 h 823"/>
                <a:gd name="T24" fmla="*/ 1249 w 1645"/>
                <a:gd name="T25" fmla="*/ 469 h 823"/>
                <a:gd name="T26" fmla="*/ 1297 w 1645"/>
                <a:gd name="T27" fmla="*/ 533 h 823"/>
                <a:gd name="T28" fmla="*/ 1596 w 1645"/>
                <a:gd name="T29" fmla="*/ 512 h 823"/>
                <a:gd name="T30" fmla="*/ 1494 w 1645"/>
                <a:gd name="T31" fmla="*/ 557 h 823"/>
                <a:gd name="T32" fmla="*/ 1423 w 1645"/>
                <a:gd name="T33" fmla="*/ 593 h 823"/>
                <a:gd name="T34" fmla="*/ 1364 w 1645"/>
                <a:gd name="T35" fmla="*/ 630 h 823"/>
                <a:gd name="T36" fmla="*/ 1307 w 1645"/>
                <a:gd name="T37" fmla="*/ 676 h 823"/>
                <a:gd name="T38" fmla="*/ 1240 w 1645"/>
                <a:gd name="T39" fmla="*/ 736 h 823"/>
                <a:gd name="T40" fmla="*/ 1178 w 1645"/>
                <a:gd name="T41" fmla="*/ 796 h 823"/>
                <a:gd name="T42" fmla="*/ 1124 w 1645"/>
                <a:gd name="T43" fmla="*/ 811 h 823"/>
                <a:gd name="T44" fmla="*/ 1068 w 1645"/>
                <a:gd name="T45" fmla="*/ 783 h 823"/>
                <a:gd name="T46" fmla="*/ 999 w 1645"/>
                <a:gd name="T47" fmla="*/ 755 h 823"/>
                <a:gd name="T48" fmla="*/ 936 w 1645"/>
                <a:gd name="T49" fmla="*/ 735 h 823"/>
                <a:gd name="T50" fmla="*/ 864 w 1645"/>
                <a:gd name="T51" fmla="*/ 715 h 823"/>
                <a:gd name="T52" fmla="*/ 791 w 1645"/>
                <a:gd name="T53" fmla="*/ 696 h 823"/>
                <a:gd name="T54" fmla="*/ 720 w 1645"/>
                <a:gd name="T55" fmla="*/ 681 h 823"/>
                <a:gd name="T56" fmla="*/ 652 w 1645"/>
                <a:gd name="T57" fmla="*/ 666 h 823"/>
                <a:gd name="T58" fmla="*/ 560 w 1645"/>
                <a:gd name="T59" fmla="*/ 652 h 823"/>
                <a:gd name="T60" fmla="*/ 896 w 1645"/>
                <a:gd name="T61" fmla="*/ 542 h 823"/>
                <a:gd name="T62" fmla="*/ 817 w 1645"/>
                <a:gd name="T63" fmla="*/ 439 h 823"/>
                <a:gd name="T64" fmla="*/ 757 w 1645"/>
                <a:gd name="T65" fmla="*/ 379 h 823"/>
                <a:gd name="T66" fmla="*/ 670 w 1645"/>
                <a:gd name="T67" fmla="*/ 298 h 823"/>
                <a:gd name="T68" fmla="*/ 595 w 1645"/>
                <a:gd name="T69" fmla="*/ 235 h 823"/>
                <a:gd name="T70" fmla="*/ 535 w 1645"/>
                <a:gd name="T71" fmla="*/ 188 h 823"/>
                <a:gd name="T72" fmla="*/ 460 w 1645"/>
                <a:gd name="T73" fmla="*/ 141 h 823"/>
                <a:gd name="T74" fmla="*/ 383 w 1645"/>
                <a:gd name="T75" fmla="*/ 102 h 823"/>
                <a:gd name="T76" fmla="*/ 291 w 1645"/>
                <a:gd name="T77" fmla="*/ 69 h 823"/>
                <a:gd name="T78" fmla="*/ 192 w 1645"/>
                <a:gd name="T79" fmla="*/ 45 h 823"/>
                <a:gd name="T80" fmla="*/ 87 w 1645"/>
                <a:gd name="T81" fmla="*/ 24 h 8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5"/>
                <a:gd name="T124" fmla="*/ 0 h 823"/>
                <a:gd name="T125" fmla="*/ 1645 w 1645"/>
                <a:gd name="T126" fmla="*/ 823 h 8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5" h="823">
                  <a:moveTo>
                    <a:pt x="0" y="6"/>
                  </a:moveTo>
                  <a:lnTo>
                    <a:pt x="90" y="0"/>
                  </a:lnTo>
                  <a:lnTo>
                    <a:pt x="135" y="0"/>
                  </a:lnTo>
                  <a:lnTo>
                    <a:pt x="189" y="0"/>
                  </a:lnTo>
                  <a:lnTo>
                    <a:pt x="240" y="3"/>
                  </a:lnTo>
                  <a:lnTo>
                    <a:pt x="291" y="6"/>
                  </a:lnTo>
                  <a:lnTo>
                    <a:pt x="341" y="12"/>
                  </a:lnTo>
                  <a:lnTo>
                    <a:pt x="386" y="21"/>
                  </a:lnTo>
                  <a:lnTo>
                    <a:pt x="436" y="30"/>
                  </a:lnTo>
                  <a:lnTo>
                    <a:pt x="496" y="45"/>
                  </a:lnTo>
                  <a:lnTo>
                    <a:pt x="550" y="63"/>
                  </a:lnTo>
                  <a:lnTo>
                    <a:pt x="601" y="78"/>
                  </a:lnTo>
                  <a:lnTo>
                    <a:pt x="658" y="99"/>
                  </a:lnTo>
                  <a:lnTo>
                    <a:pt x="712" y="123"/>
                  </a:lnTo>
                  <a:lnTo>
                    <a:pt x="766" y="147"/>
                  </a:lnTo>
                  <a:lnTo>
                    <a:pt x="811" y="170"/>
                  </a:lnTo>
                  <a:lnTo>
                    <a:pt x="862" y="194"/>
                  </a:lnTo>
                  <a:lnTo>
                    <a:pt x="905" y="217"/>
                  </a:lnTo>
                  <a:lnTo>
                    <a:pt x="953" y="244"/>
                  </a:lnTo>
                  <a:lnTo>
                    <a:pt x="1001" y="271"/>
                  </a:lnTo>
                  <a:lnTo>
                    <a:pt x="1049" y="304"/>
                  </a:lnTo>
                  <a:lnTo>
                    <a:pt x="1091" y="331"/>
                  </a:lnTo>
                  <a:lnTo>
                    <a:pt x="1136" y="367"/>
                  </a:lnTo>
                  <a:lnTo>
                    <a:pt x="1178" y="400"/>
                  </a:lnTo>
                  <a:lnTo>
                    <a:pt x="1217" y="433"/>
                  </a:lnTo>
                  <a:lnTo>
                    <a:pt x="1249" y="469"/>
                  </a:lnTo>
                  <a:lnTo>
                    <a:pt x="1276" y="500"/>
                  </a:lnTo>
                  <a:lnTo>
                    <a:pt x="1297" y="533"/>
                  </a:lnTo>
                  <a:lnTo>
                    <a:pt x="1645" y="489"/>
                  </a:lnTo>
                  <a:lnTo>
                    <a:pt x="1596" y="512"/>
                  </a:lnTo>
                  <a:lnTo>
                    <a:pt x="1539" y="536"/>
                  </a:lnTo>
                  <a:lnTo>
                    <a:pt x="1494" y="557"/>
                  </a:lnTo>
                  <a:lnTo>
                    <a:pt x="1460" y="573"/>
                  </a:lnTo>
                  <a:lnTo>
                    <a:pt x="1423" y="593"/>
                  </a:lnTo>
                  <a:lnTo>
                    <a:pt x="1393" y="611"/>
                  </a:lnTo>
                  <a:lnTo>
                    <a:pt x="1364" y="630"/>
                  </a:lnTo>
                  <a:lnTo>
                    <a:pt x="1335" y="653"/>
                  </a:lnTo>
                  <a:lnTo>
                    <a:pt x="1307" y="676"/>
                  </a:lnTo>
                  <a:lnTo>
                    <a:pt x="1273" y="705"/>
                  </a:lnTo>
                  <a:lnTo>
                    <a:pt x="1240" y="736"/>
                  </a:lnTo>
                  <a:lnTo>
                    <a:pt x="1211" y="762"/>
                  </a:lnTo>
                  <a:lnTo>
                    <a:pt x="1178" y="796"/>
                  </a:lnTo>
                  <a:lnTo>
                    <a:pt x="1151" y="823"/>
                  </a:lnTo>
                  <a:lnTo>
                    <a:pt x="1124" y="811"/>
                  </a:lnTo>
                  <a:lnTo>
                    <a:pt x="1097" y="796"/>
                  </a:lnTo>
                  <a:lnTo>
                    <a:pt x="1068" y="783"/>
                  </a:lnTo>
                  <a:lnTo>
                    <a:pt x="1034" y="769"/>
                  </a:lnTo>
                  <a:lnTo>
                    <a:pt x="999" y="755"/>
                  </a:lnTo>
                  <a:lnTo>
                    <a:pt x="967" y="744"/>
                  </a:lnTo>
                  <a:lnTo>
                    <a:pt x="936" y="735"/>
                  </a:lnTo>
                  <a:lnTo>
                    <a:pt x="901" y="724"/>
                  </a:lnTo>
                  <a:lnTo>
                    <a:pt x="864" y="715"/>
                  </a:lnTo>
                  <a:lnTo>
                    <a:pt x="826" y="705"/>
                  </a:lnTo>
                  <a:lnTo>
                    <a:pt x="791" y="696"/>
                  </a:lnTo>
                  <a:lnTo>
                    <a:pt x="757" y="687"/>
                  </a:lnTo>
                  <a:lnTo>
                    <a:pt x="720" y="681"/>
                  </a:lnTo>
                  <a:lnTo>
                    <a:pt x="685" y="673"/>
                  </a:lnTo>
                  <a:lnTo>
                    <a:pt x="652" y="666"/>
                  </a:lnTo>
                  <a:lnTo>
                    <a:pt x="613" y="658"/>
                  </a:lnTo>
                  <a:lnTo>
                    <a:pt x="560" y="652"/>
                  </a:lnTo>
                  <a:lnTo>
                    <a:pt x="920" y="590"/>
                  </a:lnTo>
                  <a:lnTo>
                    <a:pt x="896" y="542"/>
                  </a:lnTo>
                  <a:lnTo>
                    <a:pt x="868" y="506"/>
                  </a:lnTo>
                  <a:lnTo>
                    <a:pt x="817" y="439"/>
                  </a:lnTo>
                  <a:lnTo>
                    <a:pt x="787" y="409"/>
                  </a:lnTo>
                  <a:lnTo>
                    <a:pt x="757" y="379"/>
                  </a:lnTo>
                  <a:lnTo>
                    <a:pt x="703" y="328"/>
                  </a:lnTo>
                  <a:lnTo>
                    <a:pt x="670" y="298"/>
                  </a:lnTo>
                  <a:lnTo>
                    <a:pt x="631" y="262"/>
                  </a:lnTo>
                  <a:lnTo>
                    <a:pt x="595" y="235"/>
                  </a:lnTo>
                  <a:lnTo>
                    <a:pt x="565" y="211"/>
                  </a:lnTo>
                  <a:lnTo>
                    <a:pt x="535" y="188"/>
                  </a:lnTo>
                  <a:lnTo>
                    <a:pt x="499" y="164"/>
                  </a:lnTo>
                  <a:lnTo>
                    <a:pt x="460" y="141"/>
                  </a:lnTo>
                  <a:lnTo>
                    <a:pt x="421" y="123"/>
                  </a:lnTo>
                  <a:lnTo>
                    <a:pt x="383" y="102"/>
                  </a:lnTo>
                  <a:lnTo>
                    <a:pt x="335" y="84"/>
                  </a:lnTo>
                  <a:lnTo>
                    <a:pt x="291" y="69"/>
                  </a:lnTo>
                  <a:lnTo>
                    <a:pt x="240" y="57"/>
                  </a:lnTo>
                  <a:lnTo>
                    <a:pt x="192" y="45"/>
                  </a:lnTo>
                  <a:lnTo>
                    <a:pt x="141" y="33"/>
                  </a:lnTo>
                  <a:lnTo>
                    <a:pt x="87" y="24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rot="10800000" vert="eaVert"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 rot="9519034">
            <a:off x="4685978" y="4731948"/>
            <a:ext cx="2640102" cy="1602720"/>
            <a:chOff x="1109" y="1171"/>
            <a:chExt cx="1645" cy="924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496" name="Freeform 19"/>
            <p:cNvSpPr>
              <a:spLocks/>
            </p:cNvSpPr>
            <p:nvPr/>
          </p:nvSpPr>
          <p:spPr bwMode="auto">
            <a:xfrm>
              <a:off x="1110" y="1174"/>
              <a:ext cx="952" cy="607"/>
            </a:xfrm>
            <a:custGeom>
              <a:avLst/>
              <a:gdLst>
                <a:gd name="T0" fmla="*/ 0 w 952"/>
                <a:gd name="T1" fmla="*/ 0 h 607"/>
                <a:gd name="T2" fmla="*/ 0 w 952"/>
                <a:gd name="T3" fmla="*/ 45 h 607"/>
                <a:gd name="T4" fmla="*/ 69 w 952"/>
                <a:gd name="T5" fmla="*/ 57 h 607"/>
                <a:gd name="T6" fmla="*/ 132 w 952"/>
                <a:gd name="T7" fmla="*/ 72 h 607"/>
                <a:gd name="T8" fmla="*/ 189 w 952"/>
                <a:gd name="T9" fmla="*/ 90 h 607"/>
                <a:gd name="T10" fmla="*/ 248 w 952"/>
                <a:gd name="T11" fmla="*/ 108 h 607"/>
                <a:gd name="T12" fmla="*/ 298 w 952"/>
                <a:gd name="T13" fmla="*/ 126 h 607"/>
                <a:gd name="T14" fmla="*/ 340 w 952"/>
                <a:gd name="T15" fmla="*/ 144 h 607"/>
                <a:gd name="T16" fmla="*/ 379 w 952"/>
                <a:gd name="T17" fmla="*/ 160 h 607"/>
                <a:gd name="T18" fmla="*/ 424 w 952"/>
                <a:gd name="T19" fmla="*/ 181 h 607"/>
                <a:gd name="T20" fmla="*/ 463 w 952"/>
                <a:gd name="T21" fmla="*/ 205 h 607"/>
                <a:gd name="T22" fmla="*/ 508 w 952"/>
                <a:gd name="T23" fmla="*/ 235 h 607"/>
                <a:gd name="T24" fmla="*/ 544 w 952"/>
                <a:gd name="T25" fmla="*/ 262 h 607"/>
                <a:gd name="T26" fmla="*/ 580 w 952"/>
                <a:gd name="T27" fmla="*/ 289 h 607"/>
                <a:gd name="T28" fmla="*/ 613 w 952"/>
                <a:gd name="T29" fmla="*/ 319 h 607"/>
                <a:gd name="T30" fmla="*/ 655 w 952"/>
                <a:gd name="T31" fmla="*/ 355 h 607"/>
                <a:gd name="T32" fmla="*/ 700 w 952"/>
                <a:gd name="T33" fmla="*/ 397 h 607"/>
                <a:gd name="T34" fmla="*/ 726 w 952"/>
                <a:gd name="T35" fmla="*/ 427 h 607"/>
                <a:gd name="T36" fmla="*/ 753 w 952"/>
                <a:gd name="T37" fmla="*/ 459 h 607"/>
                <a:gd name="T38" fmla="*/ 780 w 952"/>
                <a:gd name="T39" fmla="*/ 490 h 607"/>
                <a:gd name="T40" fmla="*/ 804 w 952"/>
                <a:gd name="T41" fmla="*/ 520 h 607"/>
                <a:gd name="T42" fmla="*/ 834 w 952"/>
                <a:gd name="T43" fmla="*/ 568 h 607"/>
                <a:gd name="T44" fmla="*/ 852 w 952"/>
                <a:gd name="T45" fmla="*/ 607 h 607"/>
                <a:gd name="T46" fmla="*/ 952 w 952"/>
                <a:gd name="T47" fmla="*/ 595 h 607"/>
                <a:gd name="T48" fmla="*/ 919 w 952"/>
                <a:gd name="T49" fmla="*/ 529 h 607"/>
                <a:gd name="T50" fmla="*/ 870 w 952"/>
                <a:gd name="T51" fmla="*/ 459 h 607"/>
                <a:gd name="T52" fmla="*/ 819 w 952"/>
                <a:gd name="T53" fmla="*/ 400 h 607"/>
                <a:gd name="T54" fmla="*/ 753 w 952"/>
                <a:gd name="T55" fmla="*/ 337 h 607"/>
                <a:gd name="T56" fmla="*/ 664 w 952"/>
                <a:gd name="T57" fmla="*/ 247 h 607"/>
                <a:gd name="T58" fmla="*/ 565 w 952"/>
                <a:gd name="T59" fmla="*/ 172 h 607"/>
                <a:gd name="T60" fmla="*/ 460 w 952"/>
                <a:gd name="T61" fmla="*/ 108 h 607"/>
                <a:gd name="T62" fmla="*/ 367 w 952"/>
                <a:gd name="T63" fmla="*/ 69 h 607"/>
                <a:gd name="T64" fmla="*/ 251 w 952"/>
                <a:gd name="T65" fmla="*/ 30 h 607"/>
                <a:gd name="T66" fmla="*/ 156 w 952"/>
                <a:gd name="T67" fmla="*/ 15 h 607"/>
                <a:gd name="T68" fmla="*/ 0 w 952"/>
                <a:gd name="T69" fmla="*/ 0 h 6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2"/>
                <a:gd name="T106" fmla="*/ 0 h 607"/>
                <a:gd name="T107" fmla="*/ 952 w 952"/>
                <a:gd name="T108" fmla="*/ 607 h 6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2" h="607">
                  <a:moveTo>
                    <a:pt x="0" y="0"/>
                  </a:moveTo>
                  <a:lnTo>
                    <a:pt x="0" y="45"/>
                  </a:lnTo>
                  <a:lnTo>
                    <a:pt x="69" y="57"/>
                  </a:lnTo>
                  <a:lnTo>
                    <a:pt x="132" y="72"/>
                  </a:lnTo>
                  <a:lnTo>
                    <a:pt x="189" y="90"/>
                  </a:lnTo>
                  <a:lnTo>
                    <a:pt x="248" y="108"/>
                  </a:lnTo>
                  <a:lnTo>
                    <a:pt x="298" y="126"/>
                  </a:lnTo>
                  <a:lnTo>
                    <a:pt x="340" y="144"/>
                  </a:lnTo>
                  <a:lnTo>
                    <a:pt x="379" y="160"/>
                  </a:lnTo>
                  <a:lnTo>
                    <a:pt x="424" y="181"/>
                  </a:lnTo>
                  <a:lnTo>
                    <a:pt x="463" y="205"/>
                  </a:lnTo>
                  <a:lnTo>
                    <a:pt x="508" y="235"/>
                  </a:lnTo>
                  <a:lnTo>
                    <a:pt x="544" y="262"/>
                  </a:lnTo>
                  <a:lnTo>
                    <a:pt x="580" y="289"/>
                  </a:lnTo>
                  <a:lnTo>
                    <a:pt x="613" y="319"/>
                  </a:lnTo>
                  <a:lnTo>
                    <a:pt x="655" y="355"/>
                  </a:lnTo>
                  <a:lnTo>
                    <a:pt x="700" y="397"/>
                  </a:lnTo>
                  <a:lnTo>
                    <a:pt x="726" y="427"/>
                  </a:lnTo>
                  <a:lnTo>
                    <a:pt x="753" y="459"/>
                  </a:lnTo>
                  <a:lnTo>
                    <a:pt x="780" y="490"/>
                  </a:lnTo>
                  <a:lnTo>
                    <a:pt x="804" y="520"/>
                  </a:lnTo>
                  <a:lnTo>
                    <a:pt x="834" y="568"/>
                  </a:lnTo>
                  <a:lnTo>
                    <a:pt x="852" y="607"/>
                  </a:lnTo>
                  <a:lnTo>
                    <a:pt x="952" y="595"/>
                  </a:lnTo>
                  <a:lnTo>
                    <a:pt x="919" y="529"/>
                  </a:lnTo>
                  <a:lnTo>
                    <a:pt x="870" y="459"/>
                  </a:lnTo>
                  <a:lnTo>
                    <a:pt x="819" y="400"/>
                  </a:lnTo>
                  <a:lnTo>
                    <a:pt x="753" y="337"/>
                  </a:lnTo>
                  <a:lnTo>
                    <a:pt x="664" y="247"/>
                  </a:lnTo>
                  <a:lnTo>
                    <a:pt x="565" y="172"/>
                  </a:lnTo>
                  <a:lnTo>
                    <a:pt x="460" y="108"/>
                  </a:lnTo>
                  <a:lnTo>
                    <a:pt x="367" y="69"/>
                  </a:lnTo>
                  <a:lnTo>
                    <a:pt x="251" y="30"/>
                  </a:lnTo>
                  <a:lnTo>
                    <a:pt x="156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rot="10800000"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20497" name="Freeform 20"/>
            <p:cNvSpPr>
              <a:spLocks/>
            </p:cNvSpPr>
            <p:nvPr/>
          </p:nvSpPr>
          <p:spPr bwMode="auto">
            <a:xfrm>
              <a:off x="2261" y="1661"/>
              <a:ext cx="493" cy="434"/>
            </a:xfrm>
            <a:custGeom>
              <a:avLst/>
              <a:gdLst>
                <a:gd name="T0" fmla="*/ 0 w 493"/>
                <a:gd name="T1" fmla="*/ 335 h 434"/>
                <a:gd name="T2" fmla="*/ 0 w 493"/>
                <a:gd name="T3" fmla="*/ 434 h 434"/>
                <a:gd name="T4" fmla="*/ 20 w 493"/>
                <a:gd name="T5" fmla="*/ 409 h 434"/>
                <a:gd name="T6" fmla="*/ 42 w 493"/>
                <a:gd name="T7" fmla="*/ 383 h 434"/>
                <a:gd name="T8" fmla="*/ 71 w 493"/>
                <a:gd name="T9" fmla="*/ 356 h 434"/>
                <a:gd name="T10" fmla="*/ 107 w 493"/>
                <a:gd name="T11" fmla="*/ 325 h 434"/>
                <a:gd name="T12" fmla="*/ 142 w 493"/>
                <a:gd name="T13" fmla="*/ 291 h 434"/>
                <a:gd name="T14" fmla="*/ 178 w 493"/>
                <a:gd name="T15" fmla="*/ 259 h 434"/>
                <a:gd name="T16" fmla="*/ 211 w 493"/>
                <a:gd name="T17" fmla="*/ 232 h 434"/>
                <a:gd name="T18" fmla="*/ 241 w 493"/>
                <a:gd name="T19" fmla="*/ 208 h 434"/>
                <a:gd name="T20" fmla="*/ 274 w 493"/>
                <a:gd name="T21" fmla="*/ 186 h 434"/>
                <a:gd name="T22" fmla="*/ 308 w 493"/>
                <a:gd name="T23" fmla="*/ 164 h 434"/>
                <a:gd name="T24" fmla="*/ 348 w 493"/>
                <a:gd name="T25" fmla="*/ 141 h 434"/>
                <a:gd name="T26" fmla="*/ 385 w 493"/>
                <a:gd name="T27" fmla="*/ 123 h 434"/>
                <a:gd name="T28" fmla="*/ 423 w 493"/>
                <a:gd name="T29" fmla="*/ 107 h 434"/>
                <a:gd name="T30" fmla="*/ 463 w 493"/>
                <a:gd name="T31" fmla="*/ 90 h 434"/>
                <a:gd name="T32" fmla="*/ 493 w 493"/>
                <a:gd name="T33" fmla="*/ 76 h 434"/>
                <a:gd name="T34" fmla="*/ 493 w 493"/>
                <a:gd name="T35" fmla="*/ 0 h 434"/>
                <a:gd name="T36" fmla="*/ 439 w 493"/>
                <a:gd name="T37" fmla="*/ 15 h 434"/>
                <a:gd name="T38" fmla="*/ 360 w 493"/>
                <a:gd name="T39" fmla="*/ 49 h 434"/>
                <a:gd name="T40" fmla="*/ 259 w 493"/>
                <a:gd name="T41" fmla="*/ 92 h 434"/>
                <a:gd name="T42" fmla="*/ 185 w 493"/>
                <a:gd name="T43" fmla="*/ 138 h 434"/>
                <a:gd name="T44" fmla="*/ 117 w 493"/>
                <a:gd name="T45" fmla="*/ 204 h 434"/>
                <a:gd name="T46" fmla="*/ 50 w 493"/>
                <a:gd name="T47" fmla="*/ 259 h 434"/>
                <a:gd name="T48" fmla="*/ 0 w 493"/>
                <a:gd name="T49" fmla="*/ 312 h 434"/>
                <a:gd name="T50" fmla="*/ 0 w 493"/>
                <a:gd name="T51" fmla="*/ 433 h 434"/>
                <a:gd name="T52" fmla="*/ 0 w 493"/>
                <a:gd name="T53" fmla="*/ 431 h 434"/>
                <a:gd name="T54" fmla="*/ 0 w 493"/>
                <a:gd name="T55" fmla="*/ 335 h 43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3"/>
                <a:gd name="T85" fmla="*/ 0 h 434"/>
                <a:gd name="T86" fmla="*/ 493 w 493"/>
                <a:gd name="T87" fmla="*/ 434 h 43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3" h="434">
                  <a:moveTo>
                    <a:pt x="0" y="335"/>
                  </a:moveTo>
                  <a:lnTo>
                    <a:pt x="0" y="434"/>
                  </a:lnTo>
                  <a:lnTo>
                    <a:pt x="20" y="409"/>
                  </a:lnTo>
                  <a:lnTo>
                    <a:pt x="42" y="383"/>
                  </a:lnTo>
                  <a:lnTo>
                    <a:pt x="71" y="356"/>
                  </a:lnTo>
                  <a:lnTo>
                    <a:pt x="107" y="325"/>
                  </a:lnTo>
                  <a:lnTo>
                    <a:pt x="142" y="291"/>
                  </a:lnTo>
                  <a:lnTo>
                    <a:pt x="178" y="259"/>
                  </a:lnTo>
                  <a:lnTo>
                    <a:pt x="211" y="232"/>
                  </a:lnTo>
                  <a:lnTo>
                    <a:pt x="241" y="208"/>
                  </a:lnTo>
                  <a:lnTo>
                    <a:pt x="274" y="186"/>
                  </a:lnTo>
                  <a:lnTo>
                    <a:pt x="308" y="164"/>
                  </a:lnTo>
                  <a:lnTo>
                    <a:pt x="348" y="141"/>
                  </a:lnTo>
                  <a:lnTo>
                    <a:pt x="385" y="123"/>
                  </a:lnTo>
                  <a:lnTo>
                    <a:pt x="423" y="107"/>
                  </a:lnTo>
                  <a:lnTo>
                    <a:pt x="463" y="90"/>
                  </a:lnTo>
                  <a:lnTo>
                    <a:pt x="493" y="76"/>
                  </a:lnTo>
                  <a:lnTo>
                    <a:pt x="493" y="0"/>
                  </a:lnTo>
                  <a:lnTo>
                    <a:pt x="439" y="15"/>
                  </a:lnTo>
                  <a:lnTo>
                    <a:pt x="360" y="49"/>
                  </a:lnTo>
                  <a:lnTo>
                    <a:pt x="259" y="92"/>
                  </a:lnTo>
                  <a:lnTo>
                    <a:pt x="185" y="138"/>
                  </a:lnTo>
                  <a:lnTo>
                    <a:pt x="117" y="204"/>
                  </a:lnTo>
                  <a:lnTo>
                    <a:pt x="50" y="259"/>
                  </a:lnTo>
                  <a:lnTo>
                    <a:pt x="0" y="312"/>
                  </a:lnTo>
                  <a:lnTo>
                    <a:pt x="0" y="433"/>
                  </a:lnTo>
                  <a:lnTo>
                    <a:pt x="0" y="431"/>
                  </a:lnTo>
                  <a:lnTo>
                    <a:pt x="0" y="3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rot="10800000"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20498" name="Freeform 21"/>
            <p:cNvSpPr>
              <a:spLocks/>
            </p:cNvSpPr>
            <p:nvPr/>
          </p:nvSpPr>
          <p:spPr bwMode="auto">
            <a:xfrm>
              <a:off x="1670" y="1824"/>
              <a:ext cx="589" cy="270"/>
            </a:xfrm>
            <a:custGeom>
              <a:avLst/>
              <a:gdLst>
                <a:gd name="T0" fmla="*/ 0 w 589"/>
                <a:gd name="T1" fmla="*/ 0 h 270"/>
                <a:gd name="T2" fmla="*/ 0 w 589"/>
                <a:gd name="T3" fmla="*/ 83 h 270"/>
                <a:gd name="T4" fmla="*/ 38 w 589"/>
                <a:gd name="T5" fmla="*/ 90 h 270"/>
                <a:gd name="T6" fmla="*/ 77 w 589"/>
                <a:gd name="T7" fmla="*/ 97 h 270"/>
                <a:gd name="T8" fmla="*/ 114 w 589"/>
                <a:gd name="T9" fmla="*/ 106 h 270"/>
                <a:gd name="T10" fmla="*/ 152 w 589"/>
                <a:gd name="T11" fmla="*/ 115 h 270"/>
                <a:gd name="T12" fmla="*/ 196 w 589"/>
                <a:gd name="T13" fmla="*/ 126 h 270"/>
                <a:gd name="T14" fmla="*/ 244 w 589"/>
                <a:gd name="T15" fmla="*/ 138 h 270"/>
                <a:gd name="T16" fmla="*/ 304 w 589"/>
                <a:gd name="T17" fmla="*/ 156 h 270"/>
                <a:gd name="T18" fmla="*/ 362 w 589"/>
                <a:gd name="T19" fmla="*/ 172 h 270"/>
                <a:gd name="T20" fmla="*/ 400 w 589"/>
                <a:gd name="T21" fmla="*/ 185 h 270"/>
                <a:gd name="T22" fmla="*/ 445 w 589"/>
                <a:gd name="T23" fmla="*/ 203 h 270"/>
                <a:gd name="T24" fmla="*/ 494 w 589"/>
                <a:gd name="T25" fmla="*/ 223 h 270"/>
                <a:gd name="T26" fmla="*/ 538 w 589"/>
                <a:gd name="T27" fmla="*/ 243 h 270"/>
                <a:gd name="T28" fmla="*/ 570 w 589"/>
                <a:gd name="T29" fmla="*/ 259 h 270"/>
                <a:gd name="T30" fmla="*/ 589 w 589"/>
                <a:gd name="T31" fmla="*/ 270 h 270"/>
                <a:gd name="T32" fmla="*/ 589 w 589"/>
                <a:gd name="T33" fmla="*/ 167 h 270"/>
                <a:gd name="T34" fmla="*/ 552 w 589"/>
                <a:gd name="T35" fmla="*/ 141 h 270"/>
                <a:gd name="T36" fmla="*/ 478 w 589"/>
                <a:gd name="T37" fmla="*/ 105 h 270"/>
                <a:gd name="T38" fmla="*/ 392 w 589"/>
                <a:gd name="T39" fmla="*/ 69 h 270"/>
                <a:gd name="T40" fmla="*/ 315 w 589"/>
                <a:gd name="T41" fmla="*/ 49 h 270"/>
                <a:gd name="T42" fmla="*/ 226 w 589"/>
                <a:gd name="T43" fmla="*/ 24 h 270"/>
                <a:gd name="T44" fmla="*/ 137 w 589"/>
                <a:gd name="T45" fmla="*/ 7 h 270"/>
                <a:gd name="T46" fmla="*/ 74 w 589"/>
                <a:gd name="T47" fmla="*/ 1 h 270"/>
                <a:gd name="T48" fmla="*/ 0 w 589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9"/>
                <a:gd name="T76" fmla="*/ 0 h 270"/>
                <a:gd name="T77" fmla="*/ 589 w 589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9" h="270">
                  <a:moveTo>
                    <a:pt x="0" y="0"/>
                  </a:moveTo>
                  <a:lnTo>
                    <a:pt x="0" y="83"/>
                  </a:lnTo>
                  <a:lnTo>
                    <a:pt x="38" y="90"/>
                  </a:lnTo>
                  <a:lnTo>
                    <a:pt x="77" y="97"/>
                  </a:lnTo>
                  <a:lnTo>
                    <a:pt x="114" y="106"/>
                  </a:lnTo>
                  <a:lnTo>
                    <a:pt x="152" y="115"/>
                  </a:lnTo>
                  <a:lnTo>
                    <a:pt x="196" y="126"/>
                  </a:lnTo>
                  <a:lnTo>
                    <a:pt x="244" y="138"/>
                  </a:lnTo>
                  <a:lnTo>
                    <a:pt x="304" y="156"/>
                  </a:lnTo>
                  <a:lnTo>
                    <a:pt x="362" y="172"/>
                  </a:lnTo>
                  <a:lnTo>
                    <a:pt x="400" y="185"/>
                  </a:lnTo>
                  <a:lnTo>
                    <a:pt x="445" y="203"/>
                  </a:lnTo>
                  <a:lnTo>
                    <a:pt x="494" y="223"/>
                  </a:lnTo>
                  <a:lnTo>
                    <a:pt x="538" y="243"/>
                  </a:lnTo>
                  <a:lnTo>
                    <a:pt x="570" y="259"/>
                  </a:lnTo>
                  <a:lnTo>
                    <a:pt x="589" y="270"/>
                  </a:lnTo>
                  <a:lnTo>
                    <a:pt x="589" y="167"/>
                  </a:lnTo>
                  <a:lnTo>
                    <a:pt x="552" y="141"/>
                  </a:lnTo>
                  <a:lnTo>
                    <a:pt x="478" y="105"/>
                  </a:lnTo>
                  <a:lnTo>
                    <a:pt x="392" y="69"/>
                  </a:lnTo>
                  <a:lnTo>
                    <a:pt x="315" y="49"/>
                  </a:lnTo>
                  <a:lnTo>
                    <a:pt x="226" y="24"/>
                  </a:lnTo>
                  <a:lnTo>
                    <a:pt x="137" y="7"/>
                  </a:lnTo>
                  <a:lnTo>
                    <a:pt x="74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rot="10800000"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  <p:sp>
          <p:nvSpPr>
            <p:cNvPr id="20499" name="Freeform 22"/>
            <p:cNvSpPr>
              <a:spLocks/>
            </p:cNvSpPr>
            <p:nvPr/>
          </p:nvSpPr>
          <p:spPr bwMode="auto">
            <a:xfrm>
              <a:off x="1109" y="1171"/>
              <a:ext cx="1645" cy="823"/>
            </a:xfrm>
            <a:custGeom>
              <a:avLst/>
              <a:gdLst>
                <a:gd name="T0" fmla="*/ 90 w 1645"/>
                <a:gd name="T1" fmla="*/ 0 h 823"/>
                <a:gd name="T2" fmla="*/ 189 w 1645"/>
                <a:gd name="T3" fmla="*/ 0 h 823"/>
                <a:gd name="T4" fmla="*/ 291 w 1645"/>
                <a:gd name="T5" fmla="*/ 6 h 823"/>
                <a:gd name="T6" fmla="*/ 386 w 1645"/>
                <a:gd name="T7" fmla="*/ 21 h 823"/>
                <a:gd name="T8" fmla="*/ 496 w 1645"/>
                <a:gd name="T9" fmla="*/ 45 h 823"/>
                <a:gd name="T10" fmla="*/ 601 w 1645"/>
                <a:gd name="T11" fmla="*/ 78 h 823"/>
                <a:gd name="T12" fmla="*/ 712 w 1645"/>
                <a:gd name="T13" fmla="*/ 123 h 823"/>
                <a:gd name="T14" fmla="*/ 811 w 1645"/>
                <a:gd name="T15" fmla="*/ 170 h 823"/>
                <a:gd name="T16" fmla="*/ 905 w 1645"/>
                <a:gd name="T17" fmla="*/ 217 h 823"/>
                <a:gd name="T18" fmla="*/ 1001 w 1645"/>
                <a:gd name="T19" fmla="*/ 271 h 823"/>
                <a:gd name="T20" fmla="*/ 1091 w 1645"/>
                <a:gd name="T21" fmla="*/ 331 h 823"/>
                <a:gd name="T22" fmla="*/ 1178 w 1645"/>
                <a:gd name="T23" fmla="*/ 400 h 823"/>
                <a:gd name="T24" fmla="*/ 1249 w 1645"/>
                <a:gd name="T25" fmla="*/ 469 h 823"/>
                <a:gd name="T26" fmla="*/ 1297 w 1645"/>
                <a:gd name="T27" fmla="*/ 533 h 823"/>
                <a:gd name="T28" fmla="*/ 1596 w 1645"/>
                <a:gd name="T29" fmla="*/ 512 h 823"/>
                <a:gd name="T30" fmla="*/ 1494 w 1645"/>
                <a:gd name="T31" fmla="*/ 557 h 823"/>
                <a:gd name="T32" fmla="*/ 1423 w 1645"/>
                <a:gd name="T33" fmla="*/ 593 h 823"/>
                <a:gd name="T34" fmla="*/ 1364 w 1645"/>
                <a:gd name="T35" fmla="*/ 630 h 823"/>
                <a:gd name="T36" fmla="*/ 1307 w 1645"/>
                <a:gd name="T37" fmla="*/ 676 h 823"/>
                <a:gd name="T38" fmla="*/ 1240 w 1645"/>
                <a:gd name="T39" fmla="*/ 736 h 823"/>
                <a:gd name="T40" fmla="*/ 1178 w 1645"/>
                <a:gd name="T41" fmla="*/ 796 h 823"/>
                <a:gd name="T42" fmla="*/ 1124 w 1645"/>
                <a:gd name="T43" fmla="*/ 811 h 823"/>
                <a:gd name="T44" fmla="*/ 1068 w 1645"/>
                <a:gd name="T45" fmla="*/ 783 h 823"/>
                <a:gd name="T46" fmla="*/ 999 w 1645"/>
                <a:gd name="T47" fmla="*/ 755 h 823"/>
                <a:gd name="T48" fmla="*/ 936 w 1645"/>
                <a:gd name="T49" fmla="*/ 735 h 823"/>
                <a:gd name="T50" fmla="*/ 864 w 1645"/>
                <a:gd name="T51" fmla="*/ 715 h 823"/>
                <a:gd name="T52" fmla="*/ 791 w 1645"/>
                <a:gd name="T53" fmla="*/ 696 h 823"/>
                <a:gd name="T54" fmla="*/ 720 w 1645"/>
                <a:gd name="T55" fmla="*/ 681 h 823"/>
                <a:gd name="T56" fmla="*/ 652 w 1645"/>
                <a:gd name="T57" fmla="*/ 666 h 823"/>
                <a:gd name="T58" fmla="*/ 560 w 1645"/>
                <a:gd name="T59" fmla="*/ 652 h 823"/>
                <a:gd name="T60" fmla="*/ 896 w 1645"/>
                <a:gd name="T61" fmla="*/ 542 h 823"/>
                <a:gd name="T62" fmla="*/ 817 w 1645"/>
                <a:gd name="T63" fmla="*/ 439 h 823"/>
                <a:gd name="T64" fmla="*/ 757 w 1645"/>
                <a:gd name="T65" fmla="*/ 379 h 823"/>
                <a:gd name="T66" fmla="*/ 670 w 1645"/>
                <a:gd name="T67" fmla="*/ 298 h 823"/>
                <a:gd name="T68" fmla="*/ 595 w 1645"/>
                <a:gd name="T69" fmla="*/ 235 h 823"/>
                <a:gd name="T70" fmla="*/ 535 w 1645"/>
                <a:gd name="T71" fmla="*/ 188 h 823"/>
                <a:gd name="T72" fmla="*/ 460 w 1645"/>
                <a:gd name="T73" fmla="*/ 141 h 823"/>
                <a:gd name="T74" fmla="*/ 383 w 1645"/>
                <a:gd name="T75" fmla="*/ 102 h 823"/>
                <a:gd name="T76" fmla="*/ 291 w 1645"/>
                <a:gd name="T77" fmla="*/ 69 h 823"/>
                <a:gd name="T78" fmla="*/ 192 w 1645"/>
                <a:gd name="T79" fmla="*/ 45 h 823"/>
                <a:gd name="T80" fmla="*/ 87 w 1645"/>
                <a:gd name="T81" fmla="*/ 24 h 8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5"/>
                <a:gd name="T124" fmla="*/ 0 h 823"/>
                <a:gd name="T125" fmla="*/ 1645 w 1645"/>
                <a:gd name="T126" fmla="*/ 823 h 8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5" h="823">
                  <a:moveTo>
                    <a:pt x="0" y="6"/>
                  </a:moveTo>
                  <a:lnTo>
                    <a:pt x="90" y="0"/>
                  </a:lnTo>
                  <a:lnTo>
                    <a:pt x="135" y="0"/>
                  </a:lnTo>
                  <a:lnTo>
                    <a:pt x="189" y="0"/>
                  </a:lnTo>
                  <a:lnTo>
                    <a:pt x="240" y="3"/>
                  </a:lnTo>
                  <a:lnTo>
                    <a:pt x="291" y="6"/>
                  </a:lnTo>
                  <a:lnTo>
                    <a:pt x="341" y="12"/>
                  </a:lnTo>
                  <a:lnTo>
                    <a:pt x="386" y="21"/>
                  </a:lnTo>
                  <a:lnTo>
                    <a:pt x="436" y="30"/>
                  </a:lnTo>
                  <a:lnTo>
                    <a:pt x="496" y="45"/>
                  </a:lnTo>
                  <a:lnTo>
                    <a:pt x="550" y="63"/>
                  </a:lnTo>
                  <a:lnTo>
                    <a:pt x="601" y="78"/>
                  </a:lnTo>
                  <a:lnTo>
                    <a:pt x="658" y="99"/>
                  </a:lnTo>
                  <a:lnTo>
                    <a:pt x="712" y="123"/>
                  </a:lnTo>
                  <a:lnTo>
                    <a:pt x="766" y="147"/>
                  </a:lnTo>
                  <a:lnTo>
                    <a:pt x="811" y="170"/>
                  </a:lnTo>
                  <a:lnTo>
                    <a:pt x="862" y="194"/>
                  </a:lnTo>
                  <a:lnTo>
                    <a:pt x="905" y="217"/>
                  </a:lnTo>
                  <a:lnTo>
                    <a:pt x="953" y="244"/>
                  </a:lnTo>
                  <a:lnTo>
                    <a:pt x="1001" y="271"/>
                  </a:lnTo>
                  <a:lnTo>
                    <a:pt x="1049" y="304"/>
                  </a:lnTo>
                  <a:lnTo>
                    <a:pt x="1091" y="331"/>
                  </a:lnTo>
                  <a:lnTo>
                    <a:pt x="1136" y="367"/>
                  </a:lnTo>
                  <a:lnTo>
                    <a:pt x="1178" y="400"/>
                  </a:lnTo>
                  <a:lnTo>
                    <a:pt x="1217" y="433"/>
                  </a:lnTo>
                  <a:lnTo>
                    <a:pt x="1249" y="469"/>
                  </a:lnTo>
                  <a:lnTo>
                    <a:pt x="1276" y="500"/>
                  </a:lnTo>
                  <a:lnTo>
                    <a:pt x="1297" y="533"/>
                  </a:lnTo>
                  <a:lnTo>
                    <a:pt x="1645" y="489"/>
                  </a:lnTo>
                  <a:lnTo>
                    <a:pt x="1596" y="512"/>
                  </a:lnTo>
                  <a:lnTo>
                    <a:pt x="1539" y="536"/>
                  </a:lnTo>
                  <a:lnTo>
                    <a:pt x="1494" y="557"/>
                  </a:lnTo>
                  <a:lnTo>
                    <a:pt x="1460" y="573"/>
                  </a:lnTo>
                  <a:lnTo>
                    <a:pt x="1423" y="593"/>
                  </a:lnTo>
                  <a:lnTo>
                    <a:pt x="1393" y="611"/>
                  </a:lnTo>
                  <a:lnTo>
                    <a:pt x="1364" y="630"/>
                  </a:lnTo>
                  <a:lnTo>
                    <a:pt x="1335" y="653"/>
                  </a:lnTo>
                  <a:lnTo>
                    <a:pt x="1307" y="676"/>
                  </a:lnTo>
                  <a:lnTo>
                    <a:pt x="1273" y="705"/>
                  </a:lnTo>
                  <a:lnTo>
                    <a:pt x="1240" y="736"/>
                  </a:lnTo>
                  <a:lnTo>
                    <a:pt x="1211" y="762"/>
                  </a:lnTo>
                  <a:lnTo>
                    <a:pt x="1178" y="796"/>
                  </a:lnTo>
                  <a:lnTo>
                    <a:pt x="1151" y="823"/>
                  </a:lnTo>
                  <a:lnTo>
                    <a:pt x="1124" y="811"/>
                  </a:lnTo>
                  <a:lnTo>
                    <a:pt x="1097" y="796"/>
                  </a:lnTo>
                  <a:lnTo>
                    <a:pt x="1068" y="783"/>
                  </a:lnTo>
                  <a:lnTo>
                    <a:pt x="1034" y="769"/>
                  </a:lnTo>
                  <a:lnTo>
                    <a:pt x="999" y="755"/>
                  </a:lnTo>
                  <a:lnTo>
                    <a:pt x="967" y="744"/>
                  </a:lnTo>
                  <a:lnTo>
                    <a:pt x="936" y="735"/>
                  </a:lnTo>
                  <a:lnTo>
                    <a:pt x="901" y="724"/>
                  </a:lnTo>
                  <a:lnTo>
                    <a:pt x="864" y="715"/>
                  </a:lnTo>
                  <a:lnTo>
                    <a:pt x="826" y="705"/>
                  </a:lnTo>
                  <a:lnTo>
                    <a:pt x="791" y="696"/>
                  </a:lnTo>
                  <a:lnTo>
                    <a:pt x="757" y="687"/>
                  </a:lnTo>
                  <a:lnTo>
                    <a:pt x="720" y="681"/>
                  </a:lnTo>
                  <a:lnTo>
                    <a:pt x="685" y="673"/>
                  </a:lnTo>
                  <a:lnTo>
                    <a:pt x="652" y="666"/>
                  </a:lnTo>
                  <a:lnTo>
                    <a:pt x="613" y="658"/>
                  </a:lnTo>
                  <a:lnTo>
                    <a:pt x="560" y="652"/>
                  </a:lnTo>
                  <a:lnTo>
                    <a:pt x="920" y="590"/>
                  </a:lnTo>
                  <a:lnTo>
                    <a:pt x="896" y="542"/>
                  </a:lnTo>
                  <a:lnTo>
                    <a:pt x="868" y="506"/>
                  </a:lnTo>
                  <a:lnTo>
                    <a:pt x="817" y="439"/>
                  </a:lnTo>
                  <a:lnTo>
                    <a:pt x="787" y="409"/>
                  </a:lnTo>
                  <a:lnTo>
                    <a:pt x="757" y="379"/>
                  </a:lnTo>
                  <a:lnTo>
                    <a:pt x="703" y="328"/>
                  </a:lnTo>
                  <a:lnTo>
                    <a:pt x="670" y="298"/>
                  </a:lnTo>
                  <a:lnTo>
                    <a:pt x="631" y="262"/>
                  </a:lnTo>
                  <a:lnTo>
                    <a:pt x="595" y="235"/>
                  </a:lnTo>
                  <a:lnTo>
                    <a:pt x="565" y="211"/>
                  </a:lnTo>
                  <a:lnTo>
                    <a:pt x="535" y="188"/>
                  </a:lnTo>
                  <a:lnTo>
                    <a:pt x="499" y="164"/>
                  </a:lnTo>
                  <a:lnTo>
                    <a:pt x="460" y="141"/>
                  </a:lnTo>
                  <a:lnTo>
                    <a:pt x="421" y="123"/>
                  </a:lnTo>
                  <a:lnTo>
                    <a:pt x="383" y="102"/>
                  </a:lnTo>
                  <a:lnTo>
                    <a:pt x="335" y="84"/>
                  </a:lnTo>
                  <a:lnTo>
                    <a:pt x="291" y="69"/>
                  </a:lnTo>
                  <a:lnTo>
                    <a:pt x="240" y="57"/>
                  </a:lnTo>
                  <a:lnTo>
                    <a:pt x="192" y="45"/>
                  </a:lnTo>
                  <a:lnTo>
                    <a:pt x="141" y="33"/>
                  </a:lnTo>
                  <a:lnTo>
                    <a:pt x="87" y="24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rot="10800000" lIns="91429" tIns="45714" rIns="91429" bIns="45714"/>
            <a:lstStyle/>
            <a:p>
              <a:pPr defTabSz="914414">
                <a:defRPr/>
              </a:pPr>
              <a:endParaRPr lang="ru-RU" sz="1814">
                <a:latin typeface="Arial" charset="0"/>
              </a:endParaRPr>
            </a:p>
          </p:txBody>
        </p:sp>
      </p:grp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2697" y="2034249"/>
            <a:ext cx="3048000" cy="25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6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158" y="212946"/>
            <a:ext cx="8535322" cy="98781"/>
          </a:xfrm>
        </p:spPr>
        <p:txBody>
          <a:bodyPr>
            <a:noAutofit/>
          </a:bodyPr>
          <a:lstStyle/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81158" y="1571613"/>
            <a:ext cx="8229600" cy="1571637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 УНИВЕРСАЛЬНЫЕ УЧЕБНЫЕ ДЕЙСТВИЯ. </a:t>
            </a:r>
          </a:p>
          <a:p>
            <a:pPr algn="just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(проверяет умение определять цель деятельности на уроке). Что узнают дети о лете на этих уроках окружающего мира? Соедини рисунки и предложения.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2728" y="2928934"/>
            <a:ext cx="6316168" cy="3595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6127517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79704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(проверяет умение высказывать своё предположение (версию)). Как ты думаешь, откуда прибежал мальчик? Почему он такой мокрый? Закончи предложения.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1191" y="2420889"/>
            <a:ext cx="7929618" cy="34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2091209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427</Words>
  <Application>Microsoft Office PowerPoint</Application>
  <PresentationFormat>Широкоэкранный</PresentationFormat>
  <Paragraphs>99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Arial Unicode MS</vt:lpstr>
      <vt:lpstr>Calibri</vt:lpstr>
      <vt:lpstr>Calibri Light</vt:lpstr>
      <vt:lpstr>Times New Roman</vt:lpstr>
      <vt:lpstr>Тема Office</vt:lpstr>
      <vt:lpstr>ФОРМИРОВАНИЕ УУД НА УРОКАХ ОКРУЖАЮЩЕГО МИРА</vt:lpstr>
      <vt:lpstr>Презентация PowerPoint</vt:lpstr>
      <vt:lpstr>    Курс начальной школы  </vt:lpstr>
      <vt:lpstr>Презентация PowerPoint</vt:lpstr>
      <vt:lpstr>Презентация PowerPoint</vt:lpstr>
      <vt:lpstr>Познавательные УУД</vt:lpstr>
      <vt:lpstr>Коммуникативные УУД</vt:lpstr>
      <vt:lpstr>Презентация PowerPoint</vt:lpstr>
      <vt:lpstr>Задание 2 (проверяет умение высказывать своё предположение (версию)). Как ты думаешь, откуда прибежал мальчик? Почему он такой мокрый? Закончи предложения.</vt:lpstr>
      <vt:lpstr>Задание 3 (проверяет умение составлять план работы).  Мама попросила Лену пересадить растение из маленького горшка в большой. Помоги Лене составить план действий: пронумеруй картинки.</vt:lpstr>
      <vt:lpstr>Задание 4 (проверяет умение контролировать выполнение заданий (проверять верно ли выполнено задание).  Мальчик обвёл на рисунке всех зверей и птиц. Проверь его работу. Доделай её, если нужно.       </vt:lpstr>
      <vt:lpstr>Презентация PowerPoint</vt:lpstr>
      <vt:lpstr>Презентация PowerPoint</vt:lpstr>
      <vt:lpstr>Презентация PowerPoint</vt:lpstr>
      <vt:lpstr>ПРОЕКТ «МЫ- КУЛИНАРЫ»</vt:lpstr>
      <vt:lpstr>ПРОЕКТ «ВСЕ ПРОФЕССИИ ВАЖНЫ»</vt:lpstr>
      <vt:lpstr>Трудности при формировании УУД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УУД НА УРОКАХ ОКРУЖАЮЩЕГО МИРА</dc:title>
  <dc:creator>Лидия Карпичева</dc:creator>
  <cp:lastModifiedBy>Лидия Карпичева</cp:lastModifiedBy>
  <cp:revision>9</cp:revision>
  <dcterms:created xsi:type="dcterms:W3CDTF">2016-02-02T18:03:32Z</dcterms:created>
  <dcterms:modified xsi:type="dcterms:W3CDTF">2018-07-30T15:07:02Z</dcterms:modified>
</cp:coreProperties>
</file>