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3F0688-6D9B-43C8-BB83-657CC8093005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321F91-9CA1-40B5-8B95-9E2012157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328102" cy="1193304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Algerian" pitchFamily="82" charset="0"/>
              </a:rPr>
              <a:t>In search of treasure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" name="Picture 9" descr="old-scroll-with-pirate-map-4439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48118">
            <a:off x="2877342" y="1839453"/>
            <a:ext cx="3389313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pirat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933056"/>
            <a:ext cx="3070135" cy="276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093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547351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</a:t>
            </a:r>
            <a:r>
              <a:rPr lang="en-US" sz="4400" dirty="0" smtClean="0">
                <a:latin typeface="Algerian" pitchFamily="82" charset="0"/>
              </a:rPr>
              <a:t>pronouns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99" y="404664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483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4000"/>
              <a:t>The capital of </a:t>
            </a:r>
          </a:p>
          <a:p>
            <a:pPr eaLnBrk="0" hangingPunct="0"/>
            <a:r>
              <a:rPr lang="en-US" sz="4000"/>
              <a:t>Great Britain is …</a:t>
            </a:r>
            <a:endParaRPr lang="ru-RU" sz="4000"/>
          </a:p>
          <a:p>
            <a:pPr eaLnBrk="0" hangingPunct="0"/>
            <a:r>
              <a:rPr lang="en-US" sz="4000">
                <a:latin typeface="Times New Roman" pitchFamily="18" charset="0"/>
              </a:rPr>
              <a:t> </a:t>
            </a:r>
            <a:endParaRPr lang="ru-RU" sz="40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>
                <a:solidFill>
                  <a:srgbClr val="FFC000"/>
                </a:solidFill>
                <a:latin typeface="Comic Sans MS" pitchFamily="66" charset="0"/>
              </a:rPr>
              <a:t>Moscow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Paris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New York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London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08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endParaRPr lang="en-US" sz="4000" dirty="0"/>
          </a:p>
          <a:p>
            <a:pPr eaLnBrk="0" hangingPunct="0"/>
            <a:r>
              <a:rPr lang="en-US" sz="4000" dirty="0" smtClean="0"/>
              <a:t>Traditional English</a:t>
            </a:r>
          </a:p>
          <a:p>
            <a:pPr eaLnBrk="0" hangingPunct="0"/>
            <a:r>
              <a:rPr lang="en-US" sz="4000" dirty="0" smtClean="0"/>
              <a:t>houses usually </a:t>
            </a:r>
          </a:p>
          <a:p>
            <a:pPr eaLnBrk="0" hangingPunct="0"/>
            <a:r>
              <a:rPr lang="en-US" sz="4000" dirty="0" smtClean="0"/>
              <a:t>have…</a:t>
            </a:r>
            <a:endParaRPr lang="ru-RU" sz="4000" dirty="0" smtClean="0"/>
          </a:p>
          <a:p>
            <a:pPr eaLnBrk="0" hangingPunct="0"/>
            <a:endParaRPr lang="ru-RU" sz="4000" dirty="0"/>
          </a:p>
          <a:p>
            <a:pPr eaLnBrk="0" hangingPunct="0"/>
            <a:r>
              <a:rPr lang="en-US" sz="4000" dirty="0">
                <a:latin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 smtClean="0">
                <a:solidFill>
                  <a:srgbClr val="FFC000"/>
                </a:solidFill>
                <a:latin typeface="Comic Sans MS" pitchFamily="66" charset="0"/>
              </a:rPr>
              <a:t>1 floor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3 floors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 4 floors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 2 floors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91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4000" dirty="0"/>
              <a:t>Where do men </a:t>
            </a:r>
          </a:p>
          <a:p>
            <a:pPr eaLnBrk="0" hangingPunct="0"/>
            <a:r>
              <a:rPr lang="en-US" sz="4000" dirty="0"/>
              <a:t>wear skirts?</a:t>
            </a:r>
            <a:endParaRPr lang="ru-RU" sz="4000" dirty="0"/>
          </a:p>
          <a:p>
            <a:pPr eaLnBrk="0" hangingPunct="0"/>
            <a:endParaRPr lang="ru-RU" sz="4000" dirty="0"/>
          </a:p>
          <a:p>
            <a:pPr eaLnBrk="0" hangingPunct="0"/>
            <a:r>
              <a:rPr lang="en-US" sz="4000" dirty="0">
                <a:latin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 smtClean="0">
                <a:solidFill>
                  <a:srgbClr val="FFC000"/>
                </a:solidFill>
                <a:latin typeface="Comic Sans MS" pitchFamily="66" charset="0"/>
              </a:rPr>
              <a:t>America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Italy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 Russia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 Scotland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7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endParaRPr lang="en-US" sz="2400" b="1" dirty="0" smtClean="0"/>
          </a:p>
          <a:p>
            <a:pPr algn="ctr" eaLnBrk="0" hangingPunct="0"/>
            <a:endParaRPr lang="en-US" sz="2400" b="1" dirty="0"/>
          </a:p>
          <a:p>
            <a:pPr algn="ctr" eaLnBrk="0" hangingPunct="0"/>
            <a:r>
              <a:rPr lang="ru-RU" sz="2400" b="1" dirty="0" smtClean="0"/>
              <a:t>Ничего </a:t>
            </a:r>
            <a:r>
              <a:rPr lang="ru-RU" sz="2400" b="1" dirty="0"/>
              <a:t>уютней нет, </a:t>
            </a:r>
          </a:p>
          <a:p>
            <a:pPr algn="ctr" eaLnBrk="0" hangingPunct="0"/>
            <a:r>
              <a:rPr lang="ru-RU" sz="2400" b="1" dirty="0"/>
              <a:t>  Чем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ru-RU" sz="2400" b="1" dirty="0"/>
              <a:t>моя квартира </a:t>
            </a:r>
            <a:r>
              <a:rPr lang="en-US" sz="2400" b="1" dirty="0">
                <a:latin typeface="Comic Sans MS" pitchFamily="66" charset="0"/>
              </a:rPr>
              <a:t> …</a:t>
            </a:r>
            <a:endParaRPr lang="ru-RU" sz="2400" b="1" dirty="0"/>
          </a:p>
          <a:p>
            <a:pPr algn="ctr" eaLnBrk="0" hangingPunct="0"/>
            <a:r>
              <a:rPr lang="ru-RU" sz="2400" b="1" dirty="0"/>
              <a:t>Всё уютно и привычно,</a:t>
            </a:r>
          </a:p>
          <a:p>
            <a:pPr algn="ctr" eaLnBrk="0" hangingPunct="0"/>
            <a:r>
              <a:rPr lang="ru-RU" sz="2400" b="1" dirty="0"/>
              <a:t>На стене картина …</a:t>
            </a:r>
          </a:p>
          <a:p>
            <a:pPr algn="ctr" eaLnBrk="0" hangingPunct="0"/>
            <a:r>
              <a:rPr lang="ru-RU" sz="2400" b="1" dirty="0"/>
              <a:t>Чтобы время знать я мог,</a:t>
            </a:r>
          </a:p>
          <a:p>
            <a:pPr algn="ctr" eaLnBrk="0" hangingPunct="0"/>
            <a:r>
              <a:rPr lang="ru-RU" sz="2400" b="1" dirty="0"/>
              <a:t>Есть часы большие …</a:t>
            </a:r>
            <a:endParaRPr lang="ru-RU" sz="2400" dirty="0"/>
          </a:p>
          <a:p>
            <a:pPr eaLnBrk="0" hangingPunct="0"/>
            <a:endParaRPr lang="ru-RU" sz="4000" dirty="0"/>
          </a:p>
          <a:p>
            <a:pPr eaLnBrk="0" hangingPunct="0"/>
            <a:r>
              <a:rPr lang="en-US" sz="4000" dirty="0">
                <a:latin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haus</a:t>
            </a: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,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cartina</a:t>
            </a: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,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klock</a:t>
            </a:r>
            <a:endParaRPr lang="ru-RU" sz="2400" b="1" dirty="0">
              <a:solidFill>
                <a:srgbClr val="FFCC00"/>
              </a:solidFill>
              <a:latin typeface="Comic Sans MS" pitchFamily="66" charset="0"/>
            </a:endParaRPr>
          </a:p>
          <a:p>
            <a:pPr algn="ctr" eaLnBrk="0" hangingPunct="0"/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Flat, picture, clock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Flet</a:t>
            </a: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,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pictur</a:t>
            </a: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,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klok</a:t>
            </a:r>
            <a:endParaRPr lang="en-US" sz="2400" b="1" dirty="0">
              <a:solidFill>
                <a:srgbClr val="FFCC00"/>
              </a:solidFill>
              <a:latin typeface="Times New Roman" pitchFamily="18" charset="0"/>
            </a:endParaRPr>
          </a:p>
          <a:p>
            <a:pPr eaLnBrk="0" hangingPunct="0"/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</a:t>
            </a: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flat, picture, </a:t>
            </a:r>
            <a:r>
              <a:rPr lang="en-US" sz="2400" b="1" dirty="0" err="1">
                <a:solidFill>
                  <a:srgbClr val="FFCC00"/>
                </a:solidFill>
                <a:latin typeface="Comic Sans MS" pitchFamily="66" charset="0"/>
              </a:rPr>
              <a:t>clok</a:t>
            </a:r>
            <a:endParaRPr lang="ru-RU" sz="2400" b="1" dirty="0">
              <a:solidFill>
                <a:srgbClr val="FFCC00"/>
              </a:solidFill>
              <a:latin typeface="Comic Sans MS" pitchFamily="66" charset="0"/>
            </a:endParaRPr>
          </a:p>
          <a:p>
            <a:pPr eaLnBrk="0" hangingPunct="0"/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8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4000" dirty="0"/>
              <a:t>Where can you </a:t>
            </a:r>
          </a:p>
          <a:p>
            <a:pPr eaLnBrk="0" hangingPunct="0"/>
            <a:r>
              <a:rPr lang="en-US" sz="4000" dirty="0"/>
              <a:t>see a kangaroo?</a:t>
            </a:r>
            <a:endParaRPr lang="ru-RU" sz="4000" dirty="0"/>
          </a:p>
          <a:p>
            <a:pPr eaLnBrk="0" hangingPunct="0"/>
            <a:endParaRPr lang="en-US" sz="4000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 smtClean="0">
                <a:solidFill>
                  <a:srgbClr val="FFC000"/>
                </a:solidFill>
                <a:latin typeface="Comic Sans MS" pitchFamily="66" charset="0"/>
              </a:rPr>
              <a:t>India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Ukraine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 Canada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Australia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72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4000" b="1" dirty="0"/>
              <a:t>Bunny is a </a:t>
            </a:r>
            <a:r>
              <a:rPr lang="en-US" sz="4000" b="1" dirty="0" smtClean="0"/>
              <a:t>symbol</a:t>
            </a:r>
          </a:p>
          <a:p>
            <a:pPr eaLnBrk="0" hangingPunct="0"/>
            <a:r>
              <a:rPr lang="en-US" sz="4000" b="1" dirty="0" smtClean="0"/>
              <a:t> </a:t>
            </a:r>
            <a:r>
              <a:rPr lang="en-US" sz="4000" b="1" dirty="0"/>
              <a:t>of …</a:t>
            </a:r>
            <a:endParaRPr lang="ru-RU" sz="4000" dirty="0"/>
          </a:p>
          <a:p>
            <a:pPr eaLnBrk="0" hangingPunct="0"/>
            <a:endParaRPr lang="ru-RU" sz="4000" dirty="0"/>
          </a:p>
          <a:p>
            <a:pPr eaLnBrk="0" hangingPunct="0"/>
            <a:r>
              <a:rPr lang="en-US" sz="4000" dirty="0">
                <a:latin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 smtClean="0">
                <a:solidFill>
                  <a:srgbClr val="FFC000"/>
                </a:solidFill>
                <a:latin typeface="Comic Sans MS" pitchFamily="66" charset="0"/>
              </a:rPr>
              <a:t>Halloween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Christmas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Easter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Birthday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pic>
        <p:nvPicPr>
          <p:cNvPr id="12" name="Picture 90" descr="zajats1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42999"/>
            <a:ext cx="215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379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1"/>
          <p:cNvSpPr>
            <a:spLocks noChangeArrowheads="1"/>
          </p:cNvSpPr>
          <p:nvPr/>
        </p:nvSpPr>
        <p:spPr bwMode="auto">
          <a:xfrm>
            <a:off x="1325430" y="314324"/>
            <a:ext cx="6559550" cy="3114675"/>
          </a:xfrm>
          <a:prstGeom prst="flowChartPreparation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100000" t="100000"/>
            </a:path>
          </a:gra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endParaRPr lang="ru-RU" sz="4000" dirty="0"/>
          </a:p>
          <a:p>
            <a:pPr eaLnBrk="0" hangingPunct="0"/>
            <a:r>
              <a:rPr lang="en-US" sz="4000" dirty="0">
                <a:latin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67266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/>
            <a:r>
              <a:rPr lang="en-US" sz="2400" dirty="0">
                <a:solidFill>
                  <a:srgbClr val="FFC000"/>
                </a:solidFill>
                <a:latin typeface="Comic Sans MS" pitchFamily="66" charset="0"/>
              </a:rPr>
              <a:t>Moscow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38005" y="537321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C:        Paris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876800" y="5381682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D:  New York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003961" y="4112418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Comic Sans MS" pitchFamily="66" charset="0"/>
              </a:rPr>
              <a:t>A:</a:t>
            </a:r>
            <a:endParaRPr lang="en-US" sz="20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38862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0" hangingPunct="0"/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</a:rPr>
              <a:t>B:  London </a:t>
            </a:r>
            <a:endParaRPr lang="ru-RU" sz="2400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pic>
        <p:nvPicPr>
          <p:cNvPr id="4098" name="Picture 2" descr="ÐÐ°ÑÑÐ¸Ð½ÐºÐ¸ Ð¿Ð¾ Ð·Ð°Ð¿ÑÐ¾ÑÑ Paris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76672"/>
            <a:ext cx="4104456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49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 descr="jewelry9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088" y="132649"/>
            <a:ext cx="157956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3" descr="jewelry9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2185" y="235496"/>
            <a:ext cx="1752600" cy="157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7"/>
          <p:cNvSpPr>
            <a:spLocks noChangeArrowheads="1"/>
          </p:cNvSpPr>
          <p:nvPr/>
        </p:nvSpPr>
        <p:spPr bwMode="auto">
          <a:xfrm>
            <a:off x="473669" y="1375578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2</a:t>
            </a:r>
            <a:endParaRPr lang="ru-RU" sz="1800"/>
          </a:p>
        </p:txBody>
      </p:sp>
      <p:sp>
        <p:nvSpPr>
          <p:cNvPr id="6" name="AutoShape 26"/>
          <p:cNvSpPr>
            <a:spLocks noChangeArrowheads="1"/>
          </p:cNvSpPr>
          <p:nvPr/>
        </p:nvSpPr>
        <p:spPr bwMode="auto">
          <a:xfrm>
            <a:off x="3473251" y="1278597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6</a:t>
            </a:r>
            <a:endParaRPr lang="ru-RU" sz="1800"/>
          </a:p>
        </p:txBody>
      </p:sp>
      <p:pic>
        <p:nvPicPr>
          <p:cNvPr id="7" name="Picture 6" descr="deng2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0215" y="1852794"/>
            <a:ext cx="157956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5749996" y="2859175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7</a:t>
            </a:r>
            <a:endParaRPr lang="ru-RU" sz="1800"/>
          </a:p>
        </p:txBody>
      </p:sp>
      <p:pic>
        <p:nvPicPr>
          <p:cNvPr id="9" name="Picture 10" descr="larets7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0792" y="281038"/>
            <a:ext cx="1854200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9"/>
          <p:cNvSpPr>
            <a:spLocks noChangeArrowheads="1"/>
          </p:cNvSpPr>
          <p:nvPr/>
        </p:nvSpPr>
        <p:spPr bwMode="auto">
          <a:xfrm>
            <a:off x="7597892" y="1813471"/>
            <a:ext cx="914400" cy="914400"/>
          </a:xfrm>
          <a:prstGeom prst="sun">
            <a:avLst>
              <a:gd name="adj" fmla="val 46875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8</a:t>
            </a:r>
            <a:endParaRPr lang="ru-RU" sz="1800"/>
          </a:p>
        </p:txBody>
      </p:sp>
      <p:pic>
        <p:nvPicPr>
          <p:cNvPr id="11" name="Picture 5" descr="drago9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421" y="3908832"/>
            <a:ext cx="1676400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021621" y="5182570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 dirty="0"/>
              <a:t>1</a:t>
            </a:r>
            <a:endParaRPr lang="ru-RU" sz="1800" dirty="0"/>
          </a:p>
        </p:txBody>
      </p:sp>
      <p:pic>
        <p:nvPicPr>
          <p:cNvPr id="13" name="Picture 9" descr="larets1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8324" y="2270671"/>
            <a:ext cx="1752600" cy="157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18"/>
          <p:cNvSpPr>
            <a:spLocks noChangeArrowheads="1"/>
          </p:cNvSpPr>
          <p:nvPr/>
        </p:nvSpPr>
        <p:spPr bwMode="auto">
          <a:xfrm>
            <a:off x="2055018" y="3137502"/>
            <a:ext cx="914400" cy="914400"/>
          </a:xfrm>
          <a:prstGeom prst="sun">
            <a:avLst>
              <a:gd name="adj" fmla="val 125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3</a:t>
            </a:r>
            <a:endParaRPr lang="ru-RU" sz="1800"/>
          </a:p>
        </p:txBody>
      </p:sp>
      <p:pic>
        <p:nvPicPr>
          <p:cNvPr id="15" name="Picture 8" descr="image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8318" y="3903769"/>
            <a:ext cx="2057400" cy="154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7541418" y="5168568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 dirty="0"/>
              <a:t>4</a:t>
            </a:r>
            <a:endParaRPr lang="ru-RU" sz="1800" dirty="0"/>
          </a:p>
        </p:txBody>
      </p:sp>
      <p:pic>
        <p:nvPicPr>
          <p:cNvPr id="17" name="Picture 7" descr="deng8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3925" y="3634679"/>
            <a:ext cx="1981200" cy="178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4584525" y="5265065"/>
            <a:ext cx="914400" cy="91440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6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1800"/>
              <a:t>5</a:t>
            </a: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xmlns="" val="41597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</a:t>
            </a:r>
            <a:r>
              <a:rPr lang="en-US" sz="4400" dirty="0" err="1">
                <a:latin typeface="Algerian" pitchFamily="82" charset="0"/>
              </a:rPr>
              <a:t>colours</a:t>
            </a:r>
            <a:endParaRPr lang="ru-RU" dirty="0"/>
          </a:p>
        </p:txBody>
      </p:sp>
      <p:pic>
        <p:nvPicPr>
          <p:cNvPr id="3" name="Picture 6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134143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9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days of the week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05367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77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</a:t>
            </a:r>
            <a:r>
              <a:rPr lang="en-US" sz="4400" dirty="0" smtClean="0">
                <a:latin typeface="Algerian" pitchFamily="82" charset="0"/>
              </a:rPr>
              <a:t> </a:t>
            </a:r>
            <a:r>
              <a:rPr lang="en-US" sz="4400" dirty="0">
                <a:latin typeface="Algerian" pitchFamily="82" charset="0"/>
              </a:rPr>
              <a:t>subjects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800100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79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685" y="2552700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professions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00100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40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animals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80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835" y="2996952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Algerian" pitchFamily="82" charset="0"/>
              </a:rPr>
              <a:t>Name </a:t>
            </a:r>
            <a:r>
              <a:rPr lang="ru-RU" sz="4400" dirty="0" smtClean="0">
                <a:latin typeface="Algerian" pitchFamily="82" charset="0"/>
              </a:rPr>
              <a:t>5 </a:t>
            </a:r>
            <a:r>
              <a:rPr lang="en-US" sz="4400" dirty="0" smtClean="0">
                <a:latin typeface="Algerian" pitchFamily="82" charset="0"/>
              </a:rPr>
              <a:t>countries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39233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566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33" y="2713038"/>
            <a:ext cx="8229600" cy="1143000"/>
          </a:xfrm>
        </p:spPr>
        <p:txBody>
          <a:bodyPr/>
          <a:lstStyle/>
          <a:p>
            <a:r>
              <a:rPr lang="en-US" sz="4400" dirty="0">
                <a:latin typeface="Algerian" pitchFamily="82" charset="0"/>
              </a:rPr>
              <a:t>Name 5 things we can eat</a:t>
            </a:r>
            <a:endParaRPr lang="ru-RU" dirty="0"/>
          </a:p>
        </p:txBody>
      </p:sp>
      <p:pic>
        <p:nvPicPr>
          <p:cNvPr id="3" name="Picture 5" descr="popug3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140176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559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397</TotalTime>
  <Words>215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In search of treasure</vt:lpstr>
      <vt:lpstr>Слайд 2</vt:lpstr>
      <vt:lpstr>Name 5 colours</vt:lpstr>
      <vt:lpstr>Name 5 days of the week</vt:lpstr>
      <vt:lpstr>Name 5  subjects</vt:lpstr>
      <vt:lpstr>Name 5 professions</vt:lpstr>
      <vt:lpstr>Name 5 animals</vt:lpstr>
      <vt:lpstr>Name 5 countries</vt:lpstr>
      <vt:lpstr>Name 5 things we can eat</vt:lpstr>
      <vt:lpstr>Name 5 pronouns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search of treasure</dc:title>
  <dc:creator>Дом</dc:creator>
  <cp:lastModifiedBy>Asus</cp:lastModifiedBy>
  <cp:revision>8</cp:revision>
  <dcterms:created xsi:type="dcterms:W3CDTF">2014-02-16T12:44:20Z</dcterms:created>
  <dcterms:modified xsi:type="dcterms:W3CDTF">2018-07-30T08:30:08Z</dcterms:modified>
</cp:coreProperties>
</file>