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3" r:id="rId5"/>
    <p:sldId id="259" r:id="rId6"/>
    <p:sldId id="260" r:id="rId7"/>
    <p:sldId id="264" r:id="rId8"/>
    <p:sldId id="261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C2FAA1B7-146E-448C-9743-1F009B26FA56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0100BA2F-06E6-4417-A943-1B02691F4953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AA1B7-146E-448C-9743-1F009B26FA56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0BA2F-06E6-4417-A943-1B02691F49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AA1B7-146E-448C-9743-1F009B26FA56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0BA2F-06E6-4417-A943-1B02691F49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AA1B7-146E-448C-9743-1F009B26FA56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0BA2F-06E6-4417-A943-1B02691F49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AA1B7-146E-448C-9743-1F009B26FA56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0BA2F-06E6-4417-A943-1B02691F49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AA1B7-146E-448C-9743-1F009B26FA56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0BA2F-06E6-4417-A943-1B02691F495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AA1B7-146E-448C-9743-1F009B26FA56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0BA2F-06E6-4417-A943-1B02691F49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AA1B7-146E-448C-9743-1F009B26FA56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0BA2F-06E6-4417-A943-1B02691F49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AA1B7-146E-448C-9743-1F009B26FA56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0BA2F-06E6-4417-A943-1B02691F49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AA1B7-146E-448C-9743-1F009B26FA56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0BA2F-06E6-4417-A943-1B02691F4953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AA1B7-146E-448C-9743-1F009B26FA56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0BA2F-06E6-4417-A943-1B02691F49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C2FAA1B7-146E-448C-9743-1F009B26FA56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0100BA2F-06E6-4417-A943-1B02691F495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844824"/>
            <a:ext cx="6859096" cy="170216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Как я понимаю слово «экономика»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40115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54868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Т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ермин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«экономика»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в научный оборот ввели </a:t>
            </a: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Ксенофонт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 и Аристотель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772816"/>
            <a:ext cx="60960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18155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412776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ru-RU" sz="3100" b="1" dirty="0"/>
              <a:t>Термин «экономика» в современных условиях используется в следующих значениях: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1</a:t>
            </a:r>
            <a:r>
              <a:rPr lang="ru-RU" dirty="0" smtClean="0"/>
              <a:t>) народное </a:t>
            </a:r>
            <a:r>
              <a:rPr lang="ru-RU" dirty="0"/>
              <a:t>хозяйство данной страны или его </a:t>
            </a:r>
            <a:r>
              <a:rPr lang="ru-RU" dirty="0" smtClean="0"/>
              <a:t>часть;</a:t>
            </a:r>
          </a:p>
          <a:p>
            <a:r>
              <a:rPr lang="ru-RU" dirty="0" smtClean="0"/>
              <a:t>2)исторически </a:t>
            </a:r>
            <a:r>
              <a:rPr lang="ru-RU" dirty="0"/>
              <a:t>определенная совокупность экономических отношений между </a:t>
            </a:r>
            <a:r>
              <a:rPr lang="ru-RU" dirty="0" smtClean="0"/>
              <a:t>людьми;</a:t>
            </a:r>
          </a:p>
          <a:p>
            <a:r>
              <a:rPr lang="ru-RU" dirty="0" smtClean="0"/>
              <a:t>3)научная </a:t>
            </a:r>
            <a:r>
              <a:rPr lang="ru-RU" dirty="0"/>
              <a:t>дисциплина, занимающаяся изучением деятельности людей, ее законов и </a:t>
            </a:r>
            <a:r>
              <a:rPr lang="ru-RU" dirty="0" smtClean="0"/>
              <a:t>закономерностей.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3682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92078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Экономика</a:t>
            </a:r>
            <a:r>
              <a:rPr lang="ru-RU" dirty="0"/>
              <a:t> изучает хозяйство, способы ведения его людьми, отношения между людьми в процессе производства товаров и услуг и закономерности протекания хозяйственных процессов.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2240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99984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83580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01948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50658"/>
            <a:ext cx="8136904" cy="6102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360933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26</TotalTime>
  <Words>62</Words>
  <Application>Microsoft Office PowerPoint</Application>
  <PresentationFormat>Экран (4:3)</PresentationFormat>
  <Paragraphs>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Остин</vt:lpstr>
      <vt:lpstr>Как я понимаю слово «экономика»</vt:lpstr>
      <vt:lpstr>Термин «экономика» в научный оборот ввели Ксенофонт и Аристотель</vt:lpstr>
      <vt:lpstr>Термин «экономика» в современных условиях используется в следующих значениях: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я понимаю слово «экономика»</dc:title>
  <dc:creator>Admin</dc:creator>
  <cp:lastModifiedBy>Admin</cp:lastModifiedBy>
  <cp:revision>3</cp:revision>
  <dcterms:created xsi:type="dcterms:W3CDTF">2017-09-07T10:56:54Z</dcterms:created>
  <dcterms:modified xsi:type="dcterms:W3CDTF">2017-09-07T11:23:29Z</dcterms:modified>
</cp:coreProperties>
</file>