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89EB90D-F232-4A6D-AF6F-4F91A4286678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44C6547-5374-4220-BB72-75D988533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EB90D-F232-4A6D-AF6F-4F91A4286678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6547-5374-4220-BB72-75D988533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EB90D-F232-4A6D-AF6F-4F91A4286678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6547-5374-4220-BB72-75D988533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89EB90D-F232-4A6D-AF6F-4F91A4286678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6547-5374-4220-BB72-75D988533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89EB90D-F232-4A6D-AF6F-4F91A4286678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44C6547-5374-4220-BB72-75D988533E3E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89EB90D-F232-4A6D-AF6F-4F91A4286678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44C6547-5374-4220-BB72-75D988533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89EB90D-F232-4A6D-AF6F-4F91A4286678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44C6547-5374-4220-BB72-75D988533E3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EB90D-F232-4A6D-AF6F-4F91A4286678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C6547-5374-4220-BB72-75D988533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89EB90D-F232-4A6D-AF6F-4F91A4286678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44C6547-5374-4220-BB72-75D988533E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89EB90D-F232-4A6D-AF6F-4F91A4286678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44C6547-5374-4220-BB72-75D988533E3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89EB90D-F232-4A6D-AF6F-4F91A4286678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44C6547-5374-4220-BB72-75D988533E3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89EB90D-F232-4A6D-AF6F-4F91A4286678}" type="datetimeFigureOut">
              <a:rPr lang="ru-RU" smtClean="0"/>
              <a:t>18.04.2018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44C6547-5374-4220-BB72-75D988533E3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2652712"/>
          </a:xfrm>
        </p:spPr>
        <p:txBody>
          <a:bodyPr/>
          <a:lstStyle/>
          <a:p>
            <a:r>
              <a:rPr lang="ru-RU" dirty="0" smtClean="0"/>
              <a:t>«Космические фантазии»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5286388"/>
            <a:ext cx="5174464" cy="13573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Афанасьева  Арина Алексеевна</a:t>
            </a:r>
          </a:p>
          <a:p>
            <a:r>
              <a:rPr lang="ru-RU" sz="2400" dirty="0" err="1" smtClean="0"/>
              <a:t>Восп</a:t>
            </a:r>
            <a:r>
              <a:rPr lang="ru-RU" sz="2400" dirty="0" smtClean="0"/>
              <a:t>. Мазанова С.А 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4414" y="428604"/>
            <a:ext cx="7472386" cy="7143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Подготовительный этап</a:t>
            </a:r>
            <a:endParaRPr lang="ru-RU" sz="3200" dirty="0"/>
          </a:p>
        </p:txBody>
      </p:sp>
      <p:pic>
        <p:nvPicPr>
          <p:cNvPr id="5" name="Рисунок 4" descr="IMG-20180416-WA00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322104" y="3107524"/>
            <a:ext cx="4107681" cy="2750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-20180416-WA001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428660" y="1714488"/>
            <a:ext cx="4000528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20180416-WA002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1571612"/>
            <a:ext cx="2857520" cy="435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67494"/>
            <a:ext cx="5214974" cy="12326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Изготовление деталей</a:t>
            </a:r>
            <a:endParaRPr lang="ru-RU" sz="3200" dirty="0"/>
          </a:p>
        </p:txBody>
      </p:sp>
      <p:pic>
        <p:nvPicPr>
          <p:cNvPr id="3" name="Рисунок 2" descr="IMG-20180416-WA00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071546"/>
            <a:ext cx="2357436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-20180416-WA00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2928934"/>
            <a:ext cx="2357436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-20180416-WA002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1643050"/>
            <a:ext cx="2643202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20180416-WA00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2071702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-20180416-WA00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60" y="785794"/>
            <a:ext cx="214314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-20180416-WA002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1500174"/>
            <a:ext cx="2143140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20180416-WA003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16" y="2357430"/>
            <a:ext cx="2000264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-20180416-WA002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82" y="4429132"/>
            <a:ext cx="421481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180416-WA00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285728"/>
            <a:ext cx="214310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-20180416-WA003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85728"/>
            <a:ext cx="1928826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-20180416-WA004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571876"/>
            <a:ext cx="1928826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-20180416-WA003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5984" y="2143116"/>
            <a:ext cx="1928826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20180416-WA004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2143116"/>
            <a:ext cx="1928826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-20180416-WA003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6578" y="3429000"/>
            <a:ext cx="2143122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357166"/>
            <a:ext cx="5943616" cy="71438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Итог работы</a:t>
            </a:r>
            <a:endParaRPr lang="ru-RU" sz="3600" dirty="0"/>
          </a:p>
        </p:txBody>
      </p:sp>
      <p:pic>
        <p:nvPicPr>
          <p:cNvPr id="3" name="Рисунок 2" descr="IMG-20180416-WA00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285860"/>
            <a:ext cx="3571882" cy="500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-20180416-WA00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214422"/>
            <a:ext cx="3500462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20180416-WA00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214686"/>
            <a:ext cx="4352223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180418_1346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783134" y="3156"/>
            <a:ext cx="3409944" cy="454659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50</TotalTime>
  <Words>17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«Космические фантазии»</vt:lpstr>
      <vt:lpstr>Подготовительный этап</vt:lpstr>
      <vt:lpstr>Изготовление деталей</vt:lpstr>
      <vt:lpstr>Слайд 4</vt:lpstr>
      <vt:lpstr>Слайд 5</vt:lpstr>
      <vt:lpstr>Итог работы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«Космические фантазии»</dc:title>
  <dc:creator>админ</dc:creator>
  <cp:lastModifiedBy>админ</cp:lastModifiedBy>
  <cp:revision>5</cp:revision>
  <dcterms:created xsi:type="dcterms:W3CDTF">2018-04-18T09:00:46Z</dcterms:created>
  <dcterms:modified xsi:type="dcterms:W3CDTF">2018-04-18T09:51:20Z</dcterms:modified>
</cp:coreProperties>
</file>