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8" r:id="rId2"/>
  </p:sldMasterIdLst>
  <p:sldIdLst>
    <p:sldId id="292" r:id="rId3"/>
    <p:sldId id="294" r:id="rId4"/>
    <p:sldId id="275" r:id="rId5"/>
    <p:sldId id="276" r:id="rId6"/>
    <p:sldId id="27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0107"/>
    <a:srgbClr val="000026"/>
    <a:srgbClr val="000E2A"/>
    <a:srgbClr val="081406"/>
    <a:srgbClr val="2A00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 autoAdjust="0"/>
  </p:normalViewPr>
  <p:slideViewPr>
    <p:cSldViewPr snapToGrid="0">
      <p:cViewPr varScale="1">
        <p:scale>
          <a:sx n="79" d="100"/>
          <a:sy n="79" d="100"/>
        </p:scale>
        <p:origin x="120" y="5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BA4AC-E1F3-45AA-9301-560C7456157D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8AB50-908F-4411-9BD8-A0A340EEAF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48727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BA4AC-E1F3-45AA-9301-560C7456157D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8AB50-908F-4411-9BD8-A0A340EEAF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62950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BA4AC-E1F3-45AA-9301-560C7456157D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8AB50-908F-4411-9BD8-A0A340EEAF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18595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BA4AC-E1F3-45AA-9301-560C7456157D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8AB50-908F-4411-9BD8-A0A340EEAF2F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573828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BA4AC-E1F3-45AA-9301-560C7456157D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8AB50-908F-4411-9BD8-A0A340EEAF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07861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BA4AC-E1F3-45AA-9301-560C7456157D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8AB50-908F-4411-9BD8-A0A340EEAF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8035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BA4AC-E1F3-45AA-9301-560C7456157D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8AB50-908F-4411-9BD8-A0A340EEAF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53068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BA4AC-E1F3-45AA-9301-560C7456157D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8AB50-908F-4411-9BD8-A0A340EEAF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97011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BA4AC-E1F3-45AA-9301-560C7456157D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8AB50-908F-4411-9BD8-A0A340EEAF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57760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BA4AC-E1F3-45AA-9301-560C7456157D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8AB50-908F-4411-9BD8-A0A340EEAF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37011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BA4AC-E1F3-45AA-9301-560C7456157D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8AB50-908F-4411-9BD8-A0A340EEAF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9976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BA4AC-E1F3-45AA-9301-560C7456157D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8AB50-908F-4411-9BD8-A0A340EEAF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404686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BA4AC-E1F3-45AA-9301-560C7456157D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8AB50-908F-4411-9BD8-A0A340EEAF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23674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12800" y="1600203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229600" y="1600203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BA4AC-E1F3-45AA-9301-560C7456157D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8AB50-908F-4411-9BD8-A0A340EEAF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02322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BA4AC-E1F3-45AA-9301-560C7456157D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8AB50-908F-4411-9BD8-A0A340EEAF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964757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BA4AC-E1F3-45AA-9301-560C7456157D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8AB50-908F-4411-9BD8-A0A340EEAF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085376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BA4AC-E1F3-45AA-9301-560C7456157D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8AB50-908F-4411-9BD8-A0A340EEAF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106037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BA4AC-E1F3-45AA-9301-560C7456157D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8AB50-908F-4411-9BD8-A0A340EEAF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010567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BA4AC-E1F3-45AA-9301-560C7456157D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8AB50-908F-4411-9BD8-A0A340EEAF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83325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BA4AC-E1F3-45AA-9301-560C7456157D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8AB50-908F-4411-9BD8-A0A340EEAF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560976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11785600" y="274641"/>
            <a:ext cx="36576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12800" y="274641"/>
            <a:ext cx="107696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BA4AC-E1F3-45AA-9301-560C7456157D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8AB50-908F-4411-9BD8-A0A340EEAF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194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BA4AC-E1F3-45AA-9301-560C7456157D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8AB50-908F-4411-9BD8-A0A340EEAF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01263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BA4AC-E1F3-45AA-9301-560C7456157D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8AB50-908F-4411-9BD8-A0A340EEAF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17840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BA4AC-E1F3-45AA-9301-560C7456157D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8AB50-908F-4411-9BD8-A0A340EEAF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20103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BA4AC-E1F3-45AA-9301-560C7456157D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8AB50-908F-4411-9BD8-A0A340EEAF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2130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BA4AC-E1F3-45AA-9301-560C7456157D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8AB50-908F-4411-9BD8-A0A340EEAF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2649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BA4AC-E1F3-45AA-9301-560C7456157D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8AB50-908F-4411-9BD8-A0A340EEAF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7741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BA4AC-E1F3-45AA-9301-560C7456157D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8AB50-908F-4411-9BD8-A0A340EEAF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2058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0CBA4AC-E1F3-45AA-9301-560C7456157D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C3A8AB50-908F-4411-9BD8-A0A340EEAF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94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CBA4AC-E1F3-45AA-9301-560C7456157D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A8AB50-908F-4411-9BD8-A0A340EEAF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3924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https://www.look.com.ua/large/201310/7886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 descr="C:\Users\Газдановы\Desktop\7886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87"/>
            <a:ext cx="12192000" cy="6854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650671" y="147676"/>
            <a:ext cx="8514608" cy="830997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Муниципальное бюджетное образовательное учреждение </a:t>
            </a:r>
          </a:p>
          <a:p>
            <a:pPr algn="ctr"/>
            <a:r>
              <a:rPr lang="ru-RU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Комаричская средняя общеобразовательная школа №2</a:t>
            </a:r>
            <a:endParaRPr lang="ru-RU" sz="24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051470" y="1267937"/>
            <a:ext cx="28960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урока:</a:t>
            </a:r>
            <a:endParaRPr lang="ru-RU" sz="40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93016" y="2222028"/>
            <a:ext cx="925445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i="1" dirty="0" smtClean="0">
                <a:ln w="38100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Внутренние и внешние</a:t>
            </a:r>
            <a:r>
              <a:rPr lang="ru-RU" sz="4800" b="1" i="1" dirty="0" smtClean="0">
                <a:ln w="38100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4800" b="1" i="1" dirty="0" smtClean="0">
                <a:ln w="38100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планеты</a:t>
            </a:r>
            <a:endParaRPr lang="ru-RU" sz="4800" b="1" i="1" cap="none" spc="0" dirty="0" smtClean="0">
              <a:ln w="38100" cmpd="sng">
                <a:solidFill>
                  <a:srgbClr val="00206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315201" y="4130228"/>
            <a:ext cx="46503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Подготовила: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 учитель </a:t>
            </a:r>
            <a:r>
              <a:rPr lang="ru-RU" sz="2400" b="1" dirty="0" smtClean="0">
                <a:solidFill>
                  <a:schemeClr val="bg1"/>
                </a:solidFill>
              </a:rPr>
              <a:t>физики и астрономии </a:t>
            </a:r>
            <a:endParaRPr lang="ru-RU" sz="2400" b="1" dirty="0" smtClean="0">
              <a:solidFill>
                <a:schemeClr val="bg1"/>
              </a:solidFill>
            </a:endParaRPr>
          </a:p>
          <a:p>
            <a:r>
              <a:rPr lang="ru-RU" sz="2400" b="1" dirty="0" smtClean="0">
                <a:solidFill>
                  <a:schemeClr val="bg1"/>
                </a:solidFill>
              </a:rPr>
              <a:t>Артемова Татьяна Сергеевна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58350" y="5825082"/>
            <a:ext cx="17618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Комаричи 2018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AutoShape 5" descr="https://thumbs.gfycat.com/EntireSoftBlobfish-size_restricted.gif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2446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allpaper-house.com/data/out/8/wallpaper2you_26326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21663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89406" y="437453"/>
            <a:ext cx="11637818" cy="1985159"/>
          </a:xfrm>
          <a:prstGeom prst="rect">
            <a:avLst/>
          </a:prstGeom>
          <a:solidFill>
            <a:srgbClr val="000026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     </a:t>
            </a:r>
            <a:r>
              <a:rPr lang="ru-RU" sz="3600" b="1" i="1" dirty="0" smtClean="0"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«Астрономия заставляет душу </a:t>
            </a:r>
          </a:p>
          <a:p>
            <a:pPr algn="ctr"/>
            <a:r>
              <a:rPr lang="ru-RU" sz="3600" b="1" i="1" dirty="0" smtClean="0"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смотреть вверх и ведёт нас из этого мира в другой»</a:t>
            </a:r>
          </a:p>
          <a:p>
            <a:pPr algn="r"/>
            <a:endParaRPr lang="ru-RU" sz="1100" b="1" i="1" dirty="0" smtClean="0"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/>
            <a:r>
              <a:rPr lang="ru-RU" sz="3600" b="1" i="1" dirty="0" smtClean="0"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Платон</a:t>
            </a:r>
            <a:endParaRPr lang="ru-RU" sz="3600" b="1" i="1" dirty="0"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395" y="2165475"/>
            <a:ext cx="2445085" cy="31208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7327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7151" y="0"/>
            <a:ext cx="9180151" cy="66191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2514311" y="5891632"/>
            <a:ext cx="192706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0299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l="28355" t="11807" r="9581" b="11278"/>
          <a:stretch/>
        </p:blipFill>
        <p:spPr>
          <a:xfrm>
            <a:off x="1208014" y="0"/>
            <a:ext cx="983787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3011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/>
          <a:srcRect l="27472" t="11354" r="13705" b="9510"/>
          <a:stretch/>
        </p:blipFill>
        <p:spPr>
          <a:xfrm>
            <a:off x="1411918" y="0"/>
            <a:ext cx="9062355" cy="68579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49653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995</TotalTime>
  <Words>46</Words>
  <Application>Microsoft Office PowerPoint</Application>
  <PresentationFormat>Широкоэкранный</PresentationFormat>
  <Paragraphs>12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Tw Cen MT</vt:lpstr>
      <vt:lpstr>Капля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Синодический период</dc:title>
  <dc:creator>1</dc:creator>
  <cp:lastModifiedBy>1</cp:lastModifiedBy>
  <cp:revision>101</cp:revision>
  <dcterms:created xsi:type="dcterms:W3CDTF">2018-02-11T14:57:01Z</dcterms:created>
  <dcterms:modified xsi:type="dcterms:W3CDTF">2018-07-30T19:08:49Z</dcterms:modified>
</cp:coreProperties>
</file>