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22E71FB-912C-4CA5-91E9-467E7179E38B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07B71E-22C7-4631-9C50-80A075A9FF8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41277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Общественное производство и его эффективность.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56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8640"/>
            <a:ext cx="7498080" cy="48006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51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Различают три уровня разделения труда:</a:t>
            </a:r>
          </a:p>
          <a:p>
            <a:r>
              <a:rPr lang="ru-RU" dirty="0"/>
              <a:t>1.единичное (внутри предприятия, бригады, цеха);</a:t>
            </a:r>
          </a:p>
          <a:p>
            <a:r>
              <a:rPr lang="ru-RU" dirty="0"/>
              <a:t>2.частное (между предприятиями и отраслями); </a:t>
            </a:r>
          </a:p>
          <a:p>
            <a:r>
              <a:rPr lang="ru-RU" dirty="0"/>
              <a:t>3.общее (между странами).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100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dirty="0"/>
              <a:t>Существует четыре формы разделения труда:</a:t>
            </a:r>
          </a:p>
          <a:p>
            <a:r>
              <a:rPr lang="ru-RU" dirty="0"/>
              <a:t>1.</a:t>
            </a:r>
            <a:r>
              <a:rPr lang="ru-RU" b="1" dirty="0"/>
              <a:t>специализация </a:t>
            </a:r>
            <a:r>
              <a:rPr lang="ru-RU" dirty="0"/>
              <a:t> (сосредоточение производства на выпуске однородной продукции);</a:t>
            </a:r>
          </a:p>
          <a:p>
            <a:r>
              <a:rPr lang="ru-RU" dirty="0"/>
              <a:t>2.</a:t>
            </a:r>
            <a:r>
              <a:rPr lang="ru-RU" b="1" dirty="0"/>
              <a:t>концентрация</a:t>
            </a:r>
            <a:r>
              <a:rPr lang="ru-RU" dirty="0"/>
              <a:t> (сосредоточение производства на крупных предприятиях);</a:t>
            </a:r>
          </a:p>
          <a:p>
            <a:r>
              <a:rPr lang="ru-RU" dirty="0"/>
              <a:t>3.</a:t>
            </a:r>
            <a:r>
              <a:rPr lang="ru-RU" b="1" dirty="0"/>
              <a:t>кооперация</a:t>
            </a:r>
            <a:r>
              <a:rPr lang="ru-RU" dirty="0"/>
              <a:t>(организация связей между производителями);</a:t>
            </a:r>
          </a:p>
          <a:p>
            <a:r>
              <a:rPr lang="ru-RU" dirty="0"/>
              <a:t>4.</a:t>
            </a:r>
            <a:r>
              <a:rPr lang="ru-RU" b="1" dirty="0"/>
              <a:t>размещение</a:t>
            </a:r>
            <a:r>
              <a:rPr lang="ru-RU" dirty="0"/>
              <a:t> (распределение производства по зонам, территориям с учетом ресурсов, потребностей, транспортировки).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834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Производственная эффективность (</a:t>
            </a:r>
            <a:r>
              <a:rPr lang="ru-RU" sz="2400" dirty="0" err="1"/>
              <a:t>Эабс</a:t>
            </a:r>
            <a:r>
              <a:rPr lang="ru-RU" sz="2400" dirty="0"/>
              <a:t>-абсолютная и </a:t>
            </a:r>
            <a:r>
              <a:rPr lang="ru-RU" sz="2400" dirty="0" err="1"/>
              <a:t>Эотн</a:t>
            </a:r>
            <a:r>
              <a:rPr lang="ru-RU" sz="2400" dirty="0"/>
              <a:t>.- относительная) характеризуется соотношением результатов производства (Р) с затратами на его осуществление (З)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Э</a:t>
            </a:r>
            <a:r>
              <a:rPr lang="en-US" dirty="0" smtClean="0"/>
              <a:t> </a:t>
            </a:r>
            <a:r>
              <a:rPr lang="ru-RU" dirty="0" err="1" smtClean="0"/>
              <a:t>абс</a:t>
            </a:r>
            <a:r>
              <a:rPr lang="ru-RU" dirty="0"/>
              <a:t>. = ( Р – З ) → </a:t>
            </a:r>
            <a:r>
              <a:rPr lang="en-US" dirty="0"/>
              <a:t>max.         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ru-RU" dirty="0" smtClean="0"/>
              <a:t>Э</a:t>
            </a:r>
            <a:r>
              <a:rPr lang="en-US" dirty="0" smtClean="0"/>
              <a:t> </a:t>
            </a:r>
            <a:r>
              <a:rPr lang="ru-RU" dirty="0" err="1" smtClean="0"/>
              <a:t>отн</a:t>
            </a:r>
            <a:r>
              <a:rPr lang="ru-RU" dirty="0"/>
              <a:t>. = Р / З → </a:t>
            </a:r>
            <a:r>
              <a:rPr lang="en-US" dirty="0"/>
              <a:t>max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466287" cy="294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51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4855" y="9087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Общественное производства это деятельность всех членов общества, направленная на удовлетворение всех общественных потребностей.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0" y="4941168"/>
            <a:ext cx="2745552" cy="112819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08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Общественным производством создается общественный продукт, который в своем движении проходит четыре стадии: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/>
              <a:t>1.Производство</a:t>
            </a:r>
            <a:r>
              <a:rPr lang="ru-RU" sz="2800" dirty="0"/>
              <a:t> -исходный пункт, в котором создается общественный продукт. </a:t>
            </a:r>
            <a:endParaRPr lang="en-US" sz="2800" dirty="0" smtClean="0"/>
          </a:p>
          <a:p>
            <a:r>
              <a:rPr lang="ru-RU" sz="2800" b="1" i="1" dirty="0"/>
              <a:t>2.Распределение - </a:t>
            </a:r>
            <a:r>
              <a:rPr lang="ru-RU" sz="2800" dirty="0"/>
              <a:t>это </a:t>
            </a:r>
            <a:r>
              <a:rPr lang="ru-RU" sz="2800" dirty="0" smtClean="0"/>
              <a:t>распределение </a:t>
            </a:r>
            <a:r>
              <a:rPr lang="ru-RU" sz="2800" dirty="0"/>
              <a:t>результатов общественного </a:t>
            </a:r>
            <a:r>
              <a:rPr lang="ru-RU" sz="2800" dirty="0" smtClean="0"/>
              <a:t>производства, </a:t>
            </a:r>
            <a:r>
              <a:rPr lang="ru-RU" sz="2800" dirty="0"/>
              <a:t>полуфабрикатов и ресурсов. </a:t>
            </a:r>
            <a:endParaRPr lang="en-US" sz="2800" dirty="0" smtClean="0"/>
          </a:p>
          <a:p>
            <a:r>
              <a:rPr lang="ru-RU" sz="2800" b="1" i="1" dirty="0"/>
              <a:t>3.Обмен - </a:t>
            </a:r>
            <a:r>
              <a:rPr lang="ru-RU" sz="2800" dirty="0"/>
              <a:t>процесс купли - продажи товаров и </a:t>
            </a:r>
            <a:r>
              <a:rPr lang="ru-RU" sz="2800" dirty="0" smtClean="0"/>
              <a:t>услуг. </a:t>
            </a:r>
            <a:endParaRPr lang="en-US" sz="2800" dirty="0" smtClean="0"/>
          </a:p>
          <a:p>
            <a:r>
              <a:rPr lang="ru-RU" sz="2800" b="1" i="1" dirty="0"/>
              <a:t>4.Потребление </a:t>
            </a:r>
            <a:r>
              <a:rPr lang="ru-RU" sz="2800" i="1" dirty="0"/>
              <a:t>-</a:t>
            </a:r>
            <a:r>
              <a:rPr lang="ru-RU" sz="2800" dirty="0"/>
              <a:t> </a:t>
            </a:r>
            <a:r>
              <a:rPr lang="ru-RU" sz="2800" dirty="0" smtClean="0"/>
              <a:t>уменьшение </a:t>
            </a:r>
            <a:r>
              <a:rPr lang="ru-RU" sz="2800" dirty="0"/>
              <a:t>созданных благ, их использование для удовлетворения потребностей.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351569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16632"/>
            <a:ext cx="8988491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740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28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9292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dirty="0"/>
              <a:t>Выделяют следующие виды экономических ресурсов – факторов производства:</a:t>
            </a:r>
          </a:p>
          <a:p>
            <a:r>
              <a:rPr lang="ru-RU" dirty="0"/>
              <a:t>Земля - это природные ресурсы, природные блага, которые могут быть использованы в производстве (</a:t>
            </a:r>
            <a:r>
              <a:rPr lang="ru-RU" dirty="0" err="1"/>
              <a:t>сельхозугодья</a:t>
            </a:r>
            <a:r>
              <a:rPr lang="ru-RU" dirty="0"/>
              <a:t>, полезные ископаемые, вода, воздух, леса, информация, время).</a:t>
            </a:r>
          </a:p>
          <a:p>
            <a:r>
              <a:rPr lang="ru-RU" dirty="0"/>
              <a:t>Труд - это  человеческие ресурсы, люди, которые могут осуществлять трудовую деятельность - рабочая сила.</a:t>
            </a:r>
          </a:p>
          <a:p>
            <a:r>
              <a:rPr lang="ru-RU" dirty="0"/>
              <a:t>Капитал (физический) - это средства производства (оборудование, инструменты, машины, производственные здания, транспорт...), которые нужны для выпуска товаров и услуг (предметов потребления). Капитал финансовый - деньги, ценные бумаги, драгметаллы, ликвидные активы.</a:t>
            </a:r>
          </a:p>
          <a:p>
            <a:r>
              <a:rPr lang="ru-RU" dirty="0"/>
              <a:t>Предпринимательская способность - это управленческие и организационные навыки человека для соединения природных и человеческих  ресурсов с капиталом с целью </a:t>
            </a:r>
            <a:r>
              <a:rPr lang="ru-RU" dirty="0" err="1"/>
              <a:t>произв-ства</a:t>
            </a:r>
            <a:r>
              <a:rPr lang="ru-RU" dirty="0"/>
              <a:t> товаров и услуг для общества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74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2302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1063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324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Общественное производство и его эффективность.</vt:lpstr>
      <vt:lpstr>Общественное производства это деятельность всех членов общества, направленная на удовлетворение всех общественных потребностей. </vt:lpstr>
      <vt:lpstr>Общественным производством создается общественный продукт, который в своем движении проходит четыре стадии: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Производственная эффективность (Эабс-абсолютная и Эотн.- относительная) характеризуется соотношением результатов производства (Р) с затратами на его осуществление (З)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Общественное производство и его эффективность.</dc:title>
  <dc:creator>Admin</dc:creator>
  <cp:lastModifiedBy>Admin</cp:lastModifiedBy>
  <cp:revision>6</cp:revision>
  <dcterms:created xsi:type="dcterms:W3CDTF">2017-09-14T12:13:03Z</dcterms:created>
  <dcterms:modified xsi:type="dcterms:W3CDTF">2017-09-14T16:49:04Z</dcterms:modified>
</cp:coreProperties>
</file>