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A9F05B-92F7-4EB7-A839-4BE4DFB140BA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37648B-3171-4B4C-A63F-E1BF8FCFEAC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681938" cy="248602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Памяти павшим в Великой Отечественной Войне     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429132"/>
            <a:ext cx="4387600" cy="12858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 Мазанова С А</a:t>
            </a:r>
          </a:p>
          <a:p>
            <a:r>
              <a:rPr lang="ru-RU" dirty="0" err="1" smtClean="0"/>
              <a:t>Хубулова</a:t>
            </a:r>
            <a:r>
              <a:rPr lang="ru-RU" dirty="0" smtClean="0"/>
              <a:t> Василиса 5лет</a:t>
            </a:r>
          </a:p>
          <a:p>
            <a:r>
              <a:rPr lang="ru-RU" dirty="0" smtClean="0"/>
              <a:t>МДОУ № 117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20180512-WA0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42"/>
            <a:ext cx="235743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512-WA0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1071546"/>
            <a:ext cx="264318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0512-WA0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2285992"/>
            <a:ext cx="257175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80512-WA0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142984"/>
            <a:ext cx="278606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0512-WA0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500042"/>
            <a:ext cx="2857520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512-WA0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785926"/>
            <a:ext cx="285752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180512-WA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2214554"/>
            <a:ext cx="307181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80512-WA0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500042"/>
            <a:ext cx="292895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0512-WA0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357298"/>
            <a:ext cx="2928954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214554"/>
            <a:ext cx="7834338" cy="342902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Помним </a:t>
            </a:r>
            <a:br>
              <a:rPr lang="ru-RU" b="1" i="1" dirty="0" smtClean="0"/>
            </a:br>
            <a:r>
              <a:rPr lang="ru-RU" b="1" i="1" dirty="0" smtClean="0"/>
              <a:t>           Гордимся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                        и </a:t>
            </a:r>
            <a:br>
              <a:rPr lang="ru-RU" b="1" i="1" dirty="0" smtClean="0"/>
            </a:br>
            <a:r>
              <a:rPr lang="ru-RU" b="1" i="1" dirty="0" smtClean="0"/>
              <a:t>                                 Чтим!!!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      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17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Памяти павшим в Великой Отечественной Войне      </vt:lpstr>
      <vt:lpstr>Слайд 2</vt:lpstr>
      <vt:lpstr>Слайд 3</vt:lpstr>
      <vt:lpstr>Слайд 4</vt:lpstr>
      <vt:lpstr>Помним             Гордимся                            и                                   Чтим!!!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Памяти павшим в Великой Отечественной Войне</dc:title>
  <dc:creator>админ</dc:creator>
  <cp:lastModifiedBy>админ</cp:lastModifiedBy>
  <cp:revision>3</cp:revision>
  <dcterms:created xsi:type="dcterms:W3CDTF">2018-05-18T09:07:22Z</dcterms:created>
  <dcterms:modified xsi:type="dcterms:W3CDTF">2018-05-18T09:36:04Z</dcterms:modified>
</cp:coreProperties>
</file>