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commentAuthors" Target="commentAuthors.xml" /><Relationship Id="rId5" Type="http://schemas.openxmlformats.org/officeDocument/2006/relationships/slide" Target="slides/slide4.xml" /><Relationship Id="rId10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theme" Target="theme/theme1.xml" 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1-14T10:12:41.063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11/14/2017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11/14/2017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11/14/2017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11/14/2017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11/14/2017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11/14/2017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11/14/2017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11/14/2017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11/14/2017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1.jpe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 /><Relationship Id="rId1" Type="http://schemas.openxmlformats.org/officeDocument/2006/relationships/slideLayout" Target="../slideLayouts/slideLayout13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7" Type="http://schemas.openxmlformats.org/officeDocument/2006/relationships/image" Target="../media/image7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6.jpeg" /><Relationship Id="rId5" Type="http://schemas.openxmlformats.org/officeDocument/2006/relationships/image" Target="../media/image5.jpeg" /><Relationship Id="rId4" Type="http://schemas.openxmlformats.org/officeDocument/2006/relationships/image" Target="../media/image4.jpeg" 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 /><Relationship Id="rId3" Type="http://schemas.openxmlformats.org/officeDocument/2006/relationships/image" Target="../media/image9.jpeg" /><Relationship Id="rId7" Type="http://schemas.openxmlformats.org/officeDocument/2006/relationships/image" Target="../media/image13.jpeg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2.jpeg" /><Relationship Id="rId5" Type="http://schemas.openxmlformats.org/officeDocument/2006/relationships/image" Target="../media/image11.jpeg" /><Relationship Id="rId4" Type="http://schemas.openxmlformats.org/officeDocument/2006/relationships/image" Target="../media/image10.jpeg" /><Relationship Id="rId9" Type="http://schemas.openxmlformats.org/officeDocument/2006/relationships/image" Target="../media/image15.jpe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 /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8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E03741-D745-5440-BC07-7DCB79CA9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6227" y="1539395"/>
            <a:ext cx="8825660" cy="1822514"/>
          </a:xfrm>
        </p:spPr>
        <p:txBody>
          <a:bodyPr/>
          <a:lstStyle/>
          <a:p>
            <a:r>
              <a:rPr lang="ru-RU"/>
              <a:t>                Осенний Букет</a:t>
            </a:r>
            <a:br>
              <a:rPr lang="ru-RU"/>
            </a:br>
            <a:r>
              <a:rPr lang="ru-RU"/>
              <a:t>    подг.  Афанасьева Арина                               Старшая группа «В»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EEF025D-5CEB-9C40-BC5C-4FB9AE3340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28931" y="4645349"/>
            <a:ext cx="4329408" cy="709026"/>
          </a:xfrm>
        </p:spPr>
        <p:txBody>
          <a:bodyPr/>
          <a:lstStyle/>
          <a:p>
            <a:r>
              <a:rPr lang="ru-RU"/>
              <a:t>Воспитатель: Мазанова С. А. </a:t>
            </a:r>
          </a:p>
        </p:txBody>
      </p:sp>
    </p:spTree>
    <p:extLst>
      <p:ext uri="{BB962C8B-B14F-4D97-AF65-F5344CB8AC3E}">
        <p14:creationId xmlns:p14="http://schemas.microsoft.com/office/powerpoint/2010/main" val="3022921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22109F-D02F-9A41-BBA3-8D51B9E65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         Начала работы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56066099-8D25-114F-BFB9-16D59E214B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9318" y="973668"/>
            <a:ext cx="2228668" cy="29715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AF1ADC76-A975-A94B-A7A6-ACC26BFF42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3622" y="1680632"/>
            <a:ext cx="2192447" cy="29232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ECA6A565-C479-C645-8774-3628DFB8AD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5633" y="2163754"/>
            <a:ext cx="2439996" cy="3253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4">
            <a:extLst>
              <a:ext uri="{FF2B5EF4-FFF2-40B4-BE49-F238E27FC236}">
                <a16:creationId xmlns:a16="http://schemas.microsoft.com/office/drawing/2014/main" id="{30C3DE5A-6C3D-DB4B-86F9-0BDA721044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9641" y="2813960"/>
            <a:ext cx="2459332" cy="32791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6">
            <a:extLst>
              <a:ext uri="{FF2B5EF4-FFF2-40B4-BE49-F238E27FC236}">
                <a16:creationId xmlns:a16="http://schemas.microsoft.com/office/drawing/2014/main" id="{C5F7F7ED-8196-244E-8C75-7F77CE8A53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172123">
            <a:off x="957874" y="4324888"/>
            <a:ext cx="1791553" cy="21843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8">
            <a:extLst>
              <a:ext uri="{FF2B5EF4-FFF2-40B4-BE49-F238E27FC236}">
                <a16:creationId xmlns:a16="http://schemas.microsoft.com/office/drawing/2014/main" id="{95E05290-651D-A34E-9AD1-F7A6A0DDF7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188882">
            <a:off x="3584820" y="4893112"/>
            <a:ext cx="1186820" cy="15824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5171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117F6A-4074-8345-B10D-D8B901DD2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7350" y="460234"/>
            <a:ext cx="8761413" cy="1532375"/>
          </a:xfrm>
        </p:spPr>
        <p:txBody>
          <a:bodyPr/>
          <a:lstStyle/>
          <a:p>
            <a:r>
              <a:rPr lang="ru-RU"/>
              <a:t>В ходе работы приходили новые и новые идеи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808F0CC9-132C-1F44-848F-2196C17A07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670" y="1369182"/>
            <a:ext cx="3016012" cy="14180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B89B879E-BD0A-144F-AE4D-A53FD306B5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7263" y="2155330"/>
            <a:ext cx="2705102" cy="15408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6BB13152-2538-184D-B965-6BAFA23AB2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2459" y="4950436"/>
            <a:ext cx="2741223" cy="15233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id="{BEB10860-7EEE-8A4F-8036-B4D60C6D07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7263" y="3974254"/>
            <a:ext cx="2724480" cy="15757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4">
            <a:extLst>
              <a:ext uri="{FF2B5EF4-FFF2-40B4-BE49-F238E27FC236}">
                <a16:creationId xmlns:a16="http://schemas.microsoft.com/office/drawing/2014/main" id="{640C3196-C408-4040-8C7A-236C21415A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95906" y="2467548"/>
            <a:ext cx="2260058" cy="30134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6">
            <a:extLst>
              <a:ext uri="{FF2B5EF4-FFF2-40B4-BE49-F238E27FC236}">
                <a16:creationId xmlns:a16="http://schemas.microsoft.com/office/drawing/2014/main" id="{9C17D718-B234-5047-B045-06EF13D060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067692">
            <a:off x="293162" y="4502992"/>
            <a:ext cx="3294720" cy="19559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8">
            <a:extLst>
              <a:ext uri="{FF2B5EF4-FFF2-40B4-BE49-F238E27FC236}">
                <a16:creationId xmlns:a16="http://schemas.microsoft.com/office/drawing/2014/main" id="{1AF44B5F-8472-AD4B-BA08-7574053DE2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644904">
            <a:off x="316443" y="1798894"/>
            <a:ext cx="3365106" cy="19723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Рисунок 24">
            <a:extLst>
              <a:ext uri="{FF2B5EF4-FFF2-40B4-BE49-F238E27FC236}">
                <a16:creationId xmlns:a16="http://schemas.microsoft.com/office/drawing/2014/main" id="{5BA7CB35-C0B8-6F44-BE3D-1EFB18CE32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04253" y="3097246"/>
            <a:ext cx="2757873" cy="15431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13517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AABC77-0AFB-6947-AAB3-CFB394D0F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           Осенний Букет 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DFCA5E0C-6AF0-5948-8315-1F292104F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2167" y="2638928"/>
            <a:ext cx="4224132" cy="38278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6A39BF85-C0E0-4745-B9FE-2ECAC62FFE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540" y="1196427"/>
            <a:ext cx="3062941" cy="40839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AC2705D2-C8DD-F14F-800A-D9AB237912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8481" y="1991025"/>
            <a:ext cx="3090955" cy="412127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6690589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TF10001029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29" id="{ED3996BA-162B-43C7-B0E2-A5CA4E649741}" vid="{187088E4-27D7-4455-856F-4A44258D82E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4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TF10001029</vt:lpstr>
      <vt:lpstr>                Осенний Букет     подг.  Афанасьева Арина                               Старшая группа «В» </vt:lpstr>
      <vt:lpstr>                   Начала работы</vt:lpstr>
      <vt:lpstr>В ходе работы приходили новые и новые идеи</vt:lpstr>
      <vt:lpstr>                     Осенний Букет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revision>2</cp:revision>
  <dcterms:modified xsi:type="dcterms:W3CDTF">2017-11-14T11:12:48Z</dcterms:modified>
</cp:coreProperties>
</file>