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3" r:id="rId4"/>
    <p:sldId id="257" r:id="rId5"/>
    <p:sldId id="258" r:id="rId6"/>
    <p:sldId id="261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DE94A-3FAD-41E6-8424-BD9A66B29504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C79C3-AFBC-42AD-9F96-9083ECE4A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DE94A-3FAD-41E6-8424-BD9A66B29504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C79C3-AFBC-42AD-9F96-9083ECE4A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DE94A-3FAD-41E6-8424-BD9A66B29504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C79C3-AFBC-42AD-9F96-9083ECE4A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DE94A-3FAD-41E6-8424-BD9A66B29504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C79C3-AFBC-42AD-9F96-9083ECE4A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DE94A-3FAD-41E6-8424-BD9A66B29504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C79C3-AFBC-42AD-9F96-9083ECE4A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DE94A-3FAD-41E6-8424-BD9A66B29504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C79C3-AFBC-42AD-9F96-9083ECE4A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DE94A-3FAD-41E6-8424-BD9A66B29504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C79C3-AFBC-42AD-9F96-9083ECE4A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DE94A-3FAD-41E6-8424-BD9A66B29504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C79C3-AFBC-42AD-9F96-9083ECE4A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DE94A-3FAD-41E6-8424-BD9A66B29504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C79C3-AFBC-42AD-9F96-9083ECE4A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DE94A-3FAD-41E6-8424-BD9A66B29504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C79C3-AFBC-42AD-9F96-9083ECE4A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DE94A-3FAD-41E6-8424-BD9A66B29504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C79C3-AFBC-42AD-9F96-9083ECE4A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FDE94A-3FAD-41E6-8424-BD9A66B29504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C79C3-AFBC-42AD-9F96-9083ECE4A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42;&#1083;&#1072;&#1076;&#1077;&#1083;&#1077;&#1094;\Desktop\&#1050;&#1054;&#1053;&#1050;&#1059;&#1056;&#1057;\&#1086;&#1090;&#1082;&#1088;&#1099;&#1090;&#1099;&#1081;%20&#1091;&#1088;&#1086;&#1082;\&#1091;&#1088;&#1086;&#1082;\&#1078;&#1072;&#1085;&#1088;&#1099;%20&#1092;&#1080;&#1083;&#1100;&#1084;&#1086;&#1074;.wmv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500174"/>
            <a:ext cx="9093780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38100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Films. Writing reviews</a:t>
            </a:r>
            <a:endParaRPr lang="ru-RU" sz="8000" b="1" dirty="0">
              <a:ln w="38100" cmpd="sng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жанры фильмов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960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8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 film that makes people laugh -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COMEDY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 film about life in space or the future –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SCIENCE FICTION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 film about a love story -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ROMANCE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 film about exciting experiences -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ADVENTURE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 film in which cartoons are brought to life - </a:t>
            </a:r>
            <a:r>
              <a:rPr kumimoji="0" lang="en-US" sz="32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ANIMATION</a:t>
            </a:r>
            <a:endParaRPr kumimoji="0" lang="ru-RU" sz="3200" b="1" i="0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 film about an imaginary world -</a:t>
            </a:r>
            <a:r>
              <a:rPr kumimoji="0" lang="en-US" sz="32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FANTASY</a:t>
            </a:r>
            <a:endParaRPr kumimoji="0" lang="ru-RU" sz="3200" b="1" i="0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 film which has a lot of films and music -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MUSICAL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 film which often makes you scary –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HORROR</a:t>
            </a:r>
            <a:r>
              <a:rPr kumimoji="0" lang="en-US" sz="3200" b="0" i="0" u="none" strike="noStrike" cap="none" normalizeH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rgbClr val="0F243E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 film which has a lot of action -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ACTION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 film which has fights, horse chases and cowboys -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WESTERN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908206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79993" y="150000"/>
            <a:ext cx="2288349" cy="3350438"/>
          </a:xfrm>
          <a:prstGeom prst="rect">
            <a:avLst/>
          </a:prstGeom>
        </p:spPr>
      </p:pic>
      <p:pic>
        <p:nvPicPr>
          <p:cNvPr id="4" name="Рисунок 3" descr="cesur-yurek-braveheart-turkce-dublaj-izle-6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285728"/>
            <a:ext cx="2099205" cy="3000233"/>
          </a:xfrm>
          <a:prstGeom prst="rect">
            <a:avLst/>
          </a:prstGeom>
        </p:spPr>
      </p:pic>
      <p:pic>
        <p:nvPicPr>
          <p:cNvPr id="5" name="Рисунок 4" descr="coINnuCzcw5FMHBty8hcudMOBn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3568215"/>
            <a:ext cx="2193190" cy="3289785"/>
          </a:xfrm>
          <a:prstGeom prst="rect">
            <a:avLst/>
          </a:prstGeom>
        </p:spPr>
      </p:pic>
      <p:pic>
        <p:nvPicPr>
          <p:cNvPr id="6" name="Рисунок 5" descr="hizli-ve-ofkeli-1-izle-15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14546" y="3571876"/>
            <a:ext cx="2257502" cy="3010002"/>
          </a:xfrm>
          <a:prstGeom prst="rect">
            <a:avLst/>
          </a:prstGeom>
        </p:spPr>
      </p:pic>
      <p:pic>
        <p:nvPicPr>
          <p:cNvPr id="7" name="Рисунок 6" descr="Home-Alon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3429000"/>
            <a:ext cx="2178942" cy="3268413"/>
          </a:xfrm>
          <a:prstGeom prst="rect">
            <a:avLst/>
          </a:prstGeom>
        </p:spPr>
      </p:pic>
      <p:pic>
        <p:nvPicPr>
          <p:cNvPr id="8" name="Рисунок 7" descr="The_Sixth_Sense-768x1138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78088" y="3500438"/>
            <a:ext cx="2265912" cy="3357562"/>
          </a:xfrm>
          <a:prstGeom prst="rect">
            <a:avLst/>
          </a:prstGeom>
        </p:spPr>
      </p:pic>
      <p:pic>
        <p:nvPicPr>
          <p:cNvPr id="9" name="Рисунок 8" descr="titanik-izle-144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938870" y="0"/>
            <a:ext cx="2205130" cy="3307694"/>
          </a:xfrm>
          <a:prstGeom prst="rect">
            <a:avLst/>
          </a:prstGeom>
        </p:spPr>
      </p:pic>
      <p:pic>
        <p:nvPicPr>
          <p:cNvPr id="10" name="Рисунок 9" descr="Watch-Around-the-World-in-80-Days-Full-HD-Movie-Online-Free-Streaming.jpe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142852"/>
            <a:ext cx="2143108" cy="32318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928670"/>
            <a:ext cx="70009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Have you ever seen …?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00298" y="2285992"/>
            <a:ext cx="402635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Yes, I have.</a:t>
            </a:r>
          </a:p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No, I haven’t.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85918" y="4429132"/>
            <a:ext cx="65423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It’s …. </a:t>
            </a:r>
            <a:r>
              <a:rPr lang="en-US" sz="5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(kind of movie)</a:t>
            </a:r>
            <a:endParaRPr lang="ru-RU" sz="54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500174"/>
            <a:ext cx="9093780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38100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Films. Writing reviews</a:t>
            </a:r>
            <a:endParaRPr lang="ru-RU" sz="8000" b="1" dirty="0">
              <a:ln w="38100" cmpd="sng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2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-1" y="285728"/>
            <a:ext cx="9001157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“</a:t>
            </a: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Spiderman</a:t>
            </a: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is an adventure film.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6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It is directed by Sam </a:t>
            </a:r>
            <a:r>
              <a:rPr lang="en-US" sz="2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Raimi</a:t>
            </a: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en-US" sz="26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6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main characters are Peter Parker, played by Tobey Maguire, and Jane Osborn, acted by Kirsten </a:t>
            </a:r>
            <a:r>
              <a:rPr lang="en-US" sz="2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Dunst</a:t>
            </a: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sz="26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Peter Parker is a student. A spider bites him in a museum  and he can do everything a spider can do. Using his new abilities he helps people and saves the world. </a:t>
            </a:r>
            <a:endParaRPr lang="ru-RU" sz="26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This film is very exciting and is fun for the whole family. It</a:t>
            </a: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 worth to be seen.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3174" y="285728"/>
            <a:ext cx="447487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Home task </a:t>
            </a:r>
            <a:endParaRPr lang="ru-RU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00166" y="1928802"/>
            <a:ext cx="6282411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Write a review of your </a:t>
            </a:r>
            <a:r>
              <a:rPr lang="en-US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favourite</a:t>
            </a: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film</a:t>
            </a:r>
          </a:p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2289863198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050" y="714356"/>
            <a:ext cx="3048000" cy="507796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226</Words>
  <Application>Microsoft Office PowerPoint</Application>
  <PresentationFormat>Экран (4:3)</PresentationFormat>
  <Paragraphs>27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Владелец</cp:lastModifiedBy>
  <cp:revision>8</cp:revision>
  <dcterms:created xsi:type="dcterms:W3CDTF">2017-02-06T16:51:44Z</dcterms:created>
  <dcterms:modified xsi:type="dcterms:W3CDTF">2017-02-08T17:06:11Z</dcterms:modified>
</cp:coreProperties>
</file>