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2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0985">
            <a:off x="323529" y="404664"/>
            <a:ext cx="1944216" cy="14581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02343"/>
            <a:ext cx="1898018" cy="14235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105" y="126139"/>
            <a:ext cx="1951166" cy="14633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45" y="1589515"/>
            <a:ext cx="1906037" cy="14295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0694">
            <a:off x="6732240" y="2043628"/>
            <a:ext cx="2304256" cy="17281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766" y="3522412"/>
            <a:ext cx="2066072" cy="15495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9042">
            <a:off x="7193548" y="255600"/>
            <a:ext cx="1835696" cy="13767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688" y="5248158"/>
            <a:ext cx="1924708" cy="14435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8758">
            <a:off x="6154814" y="3818807"/>
            <a:ext cx="1860566" cy="13954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37" y="3518576"/>
            <a:ext cx="1826034" cy="13695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3022">
            <a:off x="137646" y="2245803"/>
            <a:ext cx="1765123" cy="132384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4576">
            <a:off x="4680859" y="1656733"/>
            <a:ext cx="1985197" cy="148889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13378">
            <a:off x="583703" y="5155978"/>
            <a:ext cx="2058902" cy="154417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3" y="5318168"/>
            <a:ext cx="1965555" cy="147416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405261" y="3000873"/>
            <a:ext cx="4679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«Л</a:t>
            </a:r>
            <a:r>
              <a:rPr lang="ru-RU" b="1" i="1" dirty="0" smtClean="0">
                <a:solidFill>
                  <a:srgbClr val="FF0000"/>
                </a:solidFill>
              </a:rPr>
              <a:t>ЕТНЯЯ  </a:t>
            </a:r>
            <a:r>
              <a:rPr lang="ru-RU" b="1" i="1" dirty="0" smtClean="0">
                <a:solidFill>
                  <a:srgbClr val="FF0000"/>
                </a:solidFill>
              </a:rPr>
              <a:t>ОЛИМПИАДА  – 2016 </a:t>
            </a:r>
            <a:r>
              <a:rPr lang="ru-RU" sz="2400" b="1" i="1" dirty="0" smtClean="0">
                <a:solidFill>
                  <a:srgbClr val="FF0000"/>
                </a:solidFill>
              </a:rPr>
              <a:t>»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4479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18</TotalTime>
  <Words>6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Углы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6</cp:revision>
  <dcterms:created xsi:type="dcterms:W3CDTF">2016-08-23T17:47:15Z</dcterms:created>
  <dcterms:modified xsi:type="dcterms:W3CDTF">2016-08-24T07:11:00Z</dcterms:modified>
</cp:coreProperties>
</file>