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8" r:id="rId3"/>
    <p:sldId id="259" r:id="rId4"/>
    <p:sldId id="260" r:id="rId5"/>
    <p:sldId id="261" r:id="rId6"/>
    <p:sldId id="263" r:id="rId7"/>
    <p:sldId id="262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2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59E5-894C-40EA-96ED-5D4003A5CF2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63BE1-CC79-45C9-A4FF-986FB0145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793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59E5-894C-40EA-96ED-5D4003A5CF2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63BE1-CC79-45C9-A4FF-986FB0145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691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59E5-894C-40EA-96ED-5D4003A5CF2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63BE1-CC79-45C9-A4FF-986FB0145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592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59E5-894C-40EA-96ED-5D4003A5CF2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63BE1-CC79-45C9-A4FF-986FB0145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476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59E5-894C-40EA-96ED-5D4003A5CF2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63BE1-CC79-45C9-A4FF-986FB0145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679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59E5-894C-40EA-96ED-5D4003A5CF2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63BE1-CC79-45C9-A4FF-986FB0145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983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59E5-894C-40EA-96ED-5D4003A5CF2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63BE1-CC79-45C9-A4FF-986FB0145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84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59E5-894C-40EA-96ED-5D4003A5CF2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63BE1-CC79-45C9-A4FF-986FB0145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832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59E5-894C-40EA-96ED-5D4003A5CF2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63BE1-CC79-45C9-A4FF-986FB0145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841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59E5-894C-40EA-96ED-5D4003A5CF2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63BE1-CC79-45C9-A4FF-986FB0145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702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59E5-894C-40EA-96ED-5D4003A5CF2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63BE1-CC79-45C9-A4FF-986FB0145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15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D59E5-894C-40EA-96ED-5D4003A5CF2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63BE1-CC79-45C9-A4FF-986FB0145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1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31327" t="17332" r="11801" b="16180"/>
          <a:stretch/>
        </p:blipFill>
        <p:spPr>
          <a:xfrm>
            <a:off x="1298448" y="0"/>
            <a:ext cx="97657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81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2182" t="15825" r="18334" b="13936"/>
          <a:stretch/>
        </p:blipFill>
        <p:spPr>
          <a:xfrm>
            <a:off x="1920240" y="0"/>
            <a:ext cx="8577072" cy="6848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71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32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059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8738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allpaper-house.com/data/out/8/wallpaper2you_2632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21663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71327" y="583660"/>
            <a:ext cx="5532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Т- Земля; Р1 – внутренняя планета;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Р2 – внешняя планета.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03836" y="1811883"/>
            <a:ext cx="5200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различные конфигурации внутренних и внешних планет?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/>
          </p:nvPr>
        </p:nvGraphicFramePr>
        <p:xfrm>
          <a:off x="6437583" y="2992583"/>
          <a:ext cx="5366490" cy="2548275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180065"/>
                <a:gridCol w="1985508"/>
                <a:gridCol w="2200917"/>
              </a:tblGrid>
              <a:tr h="7814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Рисунок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Внутренняя планета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Внешняя планета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4170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</a:t>
                      </a:r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4170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</a:t>
                      </a:r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4170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</a:t>
                      </a:r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4170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</a:t>
                      </a:r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2" name="Picture 2" descr="http://clipartix.com/wp-content/uploads/2017/09/Female-teacher-clipart-clip-ar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150945" y="4307772"/>
            <a:ext cx="1866881" cy="230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19420" t="18107" r="44577" b="21662"/>
          <a:stretch/>
        </p:blipFill>
        <p:spPr>
          <a:xfrm>
            <a:off x="568925" y="629198"/>
            <a:ext cx="5133478" cy="483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32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allpaper-house.com/data/out/8/wallpaper2you_2632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21663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71327" y="346153"/>
            <a:ext cx="55802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Т- Земля; Р1 – внутренняя планета;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Р2 – внешняя планета.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30703" y="1443747"/>
            <a:ext cx="5461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различные конфигурации внутренних и внешних планет?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/>
          </p:nvPr>
        </p:nvGraphicFramePr>
        <p:xfrm>
          <a:off x="6108315" y="2716928"/>
          <a:ext cx="5909514" cy="35052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402606"/>
                <a:gridCol w="2083284"/>
                <a:gridCol w="2423624"/>
              </a:tblGrid>
              <a:tr h="60806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Рисунок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Внутренняя планета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Внешняя планета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4746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</a:t>
                      </a:r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Верхнее соединение</a:t>
                      </a:r>
                      <a:endParaRPr lang="ru-RU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Верхнее</a:t>
                      </a:r>
                      <a:r>
                        <a:rPr lang="ru-RU" sz="2000" b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соединение</a:t>
                      </a:r>
                      <a:endParaRPr lang="ru-RU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4746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</a:t>
                      </a:r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Восточная элонгация</a:t>
                      </a:r>
                      <a:endParaRPr lang="ru-RU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Западная квадратура</a:t>
                      </a:r>
                      <a:endParaRPr lang="ru-RU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4746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</a:t>
                      </a:r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Нижнее соединение</a:t>
                      </a:r>
                      <a:endParaRPr lang="ru-RU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противостояние</a:t>
                      </a:r>
                      <a:endParaRPr lang="ru-RU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4746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</a:t>
                      </a:r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Западная элонгация</a:t>
                      </a:r>
                      <a:endParaRPr lang="ru-RU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Восточная</a:t>
                      </a:r>
                      <a:r>
                        <a:rPr lang="ru-RU" sz="2000" b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квадратура</a:t>
                      </a:r>
                      <a:endParaRPr lang="ru-RU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19420" t="18107" r="44577" b="21662"/>
          <a:stretch/>
        </p:blipFill>
        <p:spPr>
          <a:xfrm>
            <a:off x="598613" y="761651"/>
            <a:ext cx="5133478" cy="483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43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allpaper-house.com/data/out/8/wallpaper2you_2632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21663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96958" y="481845"/>
            <a:ext cx="5318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Т- Земля; Р1 – внутренняя планета;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Р2 – внешняя планета.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61411" y="1733797"/>
            <a:ext cx="6230587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какое время суток, 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(утром или вечером) 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будет видна Венера, 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она расположена так, 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показано на рисунке, </a:t>
            </a: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/>
          <a:srcRect l="19420" t="18107" r="44577" b="21662"/>
          <a:stretch/>
        </p:blipFill>
        <p:spPr>
          <a:xfrm>
            <a:off x="700881" y="687823"/>
            <a:ext cx="5133478" cy="483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94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8547"/>
            <a:ext cx="12192000" cy="68404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15513" y="1635844"/>
            <a:ext cx="69348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всем за урок !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384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119</Words>
  <Application>Microsoft Office PowerPoint</Application>
  <PresentationFormat>Широкоэкранный</PresentationFormat>
  <Paragraphs>36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5</cp:revision>
  <dcterms:created xsi:type="dcterms:W3CDTF">2018-07-30T11:37:11Z</dcterms:created>
  <dcterms:modified xsi:type="dcterms:W3CDTF">2018-07-30T11:46:52Z</dcterms:modified>
</cp:coreProperties>
</file>