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9" r:id="rId4"/>
    <p:sldId id="258" r:id="rId5"/>
    <p:sldId id="261" r:id="rId6"/>
    <p:sldId id="264" r:id="rId7"/>
    <p:sldId id="273" r:id="rId8"/>
    <p:sldId id="274" r:id="rId9"/>
    <p:sldId id="269" r:id="rId10"/>
    <p:sldId id="267" r:id="rId11"/>
    <p:sldId id="276" r:id="rId12"/>
    <p:sldId id="277" r:id="rId13"/>
    <p:sldId id="266" r:id="rId14"/>
    <p:sldId id="268" r:id="rId15"/>
    <p:sldId id="265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872" autoAdjust="0"/>
  </p:normalViewPr>
  <p:slideViewPr>
    <p:cSldViewPr>
      <p:cViewPr varScale="1">
        <p:scale>
          <a:sx n="60" d="100"/>
          <a:sy n="60" d="100"/>
        </p:scale>
        <p:origin x="-5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30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700CF-A04F-446B-817A-FAB647256E36}" type="datetimeFigureOut">
              <a:rPr lang="ru-RU" smtClean="0"/>
              <a:pPr/>
              <a:t>30.07.2018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B08EA9-CA7B-4B14-98C4-7B7291F810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8041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fld id="{E1B1D228-33A7-415A-9360-A6428FBA8614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08EA9-CA7B-4B14-98C4-7B7291F8108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fld id="{A5784A1A-069E-47B6-B541-5C9FF75BCF12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08EA9-CA7B-4B14-98C4-7B7291F8108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08EA9-CA7B-4B14-98C4-7B7291F8108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08EA9-CA7B-4B14-98C4-7B7291F8108C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08EA9-CA7B-4B14-98C4-7B7291F8108C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1" y="3539865"/>
            <a:ext cx="5114779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30.07.2018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3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6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8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1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9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9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1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30.07.2018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30.07.2018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7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70" y="1004669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7" y="998817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9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9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3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ristmas_fram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00364" y="2643182"/>
            <a:ext cx="60007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ЗИМНИЕ</a:t>
            </a:r>
          </a:p>
          <a:p>
            <a:r>
              <a:rPr lang="ru-RU" sz="4400" dirty="0" smtClean="0">
                <a:solidFill>
                  <a:srgbClr val="0070C0"/>
                </a:solidFill>
              </a:rPr>
              <a:t>ФАНТАЗИИ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14546" y="5143512"/>
            <a:ext cx="49968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Коровникова Наталья Викторовна</a:t>
            </a:r>
          </a:p>
          <a:p>
            <a:r>
              <a:rPr lang="ru-RU" dirty="0" smtClean="0"/>
              <a:t>Воспитатель первой квалификационной </a:t>
            </a:r>
          </a:p>
          <a:p>
            <a:r>
              <a:rPr lang="ru-RU" dirty="0" smtClean="0"/>
              <a:t>категории детский сад № 172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14678" y="6500834"/>
            <a:ext cx="22145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Новосибирск 2015</a:t>
            </a:r>
            <a:endParaRPr lang="ru-RU" sz="1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nowflake-wallpaper-background-wint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21533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Фото-002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62053">
            <a:off x="153883" y="119608"/>
            <a:ext cx="5877597" cy="42981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837574">
            <a:off x="3432773" y="3805197"/>
            <a:ext cx="4667250" cy="2971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yapfiles.ru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8143900" cy="6858000"/>
          </a:xfrm>
          <a:prstGeom prst="rect">
            <a:avLst/>
          </a:prstGeom>
        </p:spPr>
      </p:pic>
      <p:pic>
        <p:nvPicPr>
          <p:cNvPr id="3" name="Рисунок 2" descr="0aaca76159a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428604"/>
            <a:ext cx="7143800" cy="5874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nowflake-wallpaper-background-wint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143900" cy="6858000"/>
          </a:xfrm>
          <a:prstGeom prst="rect">
            <a:avLst/>
          </a:prstGeom>
        </p:spPr>
      </p:pic>
      <p:pic>
        <p:nvPicPr>
          <p:cNvPr id="3" name="Рисунок 2" descr="23860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357166"/>
            <a:ext cx="7143800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-588755-qxvHNLP0Fc-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21533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Фото-002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5752"/>
            <a:ext cx="8072494" cy="657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ta_ru_0120706-1024x7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21533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omik-1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42852"/>
            <a:ext cx="4643470" cy="35004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93853108_2243_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1571612"/>
            <a:ext cx="3429024" cy="4105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3643290"/>
            <a:ext cx="4214842" cy="321471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nezhinki_uzory_fon_yarkiy_novogodniy_1920x108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215338" cy="6858000"/>
          </a:xfrm>
          <a:prstGeom prst="rect">
            <a:avLst/>
          </a:prstGeom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77568407_large_dsc0021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0562" y="142852"/>
            <a:ext cx="3467099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2285992"/>
            <a:ext cx="8215338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Результаты работы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Дошкольники стали более самостоятельными, делают попытки планировать свою деятельность, распределять обязанности.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Дети учатся принимать решения, советоваться друг с  другом, помогать друг другу.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У многих детей появилась потребность вырезать, копировать схемы, оформлять свои творческие работы.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Наглядный результат деятельности стимулирует познавательный интерес детей.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Погружение в тему способствует более системному изучению материала и накоплений знаний по теме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 Коллективный проект незаметно ломает замкнутость детей, ведь это так интересно - работать вместе!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4078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143899" cy="70722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7422" y="1714488"/>
            <a:ext cx="478634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спасибо</a:t>
            </a:r>
          </a:p>
          <a:p>
            <a:r>
              <a:rPr lang="ru-RU" sz="6600" dirty="0" smtClean="0">
                <a:solidFill>
                  <a:schemeClr val="bg1"/>
                </a:solidFill>
              </a:rPr>
              <a:t>    за </a:t>
            </a:r>
          </a:p>
          <a:p>
            <a:r>
              <a:rPr lang="ru-RU" sz="6600" dirty="0" smtClean="0">
                <a:solidFill>
                  <a:schemeClr val="bg1"/>
                </a:solidFill>
              </a:rPr>
              <a:t>внимание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wpapers_ru_Снежинки-на-голубом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1439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14290"/>
            <a:ext cx="7358082" cy="6370975"/>
          </a:xfrm>
          <a:prstGeom prst="rect">
            <a:avLst/>
          </a:prstGeom>
          <a:noFill/>
          <a:ln w="12700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Киригами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- это искусство складывания фигурок из бумаги. В известном смысле киригами - это разновидность техники оригами, но, в отличие от последней, в киригами допустимо использование ножниц и клея. Само название техники говорит об этом: оно происходит от двух японских слов: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киру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- резать 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- бумага.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Стоит уточнить, что вырезание киригами - это филигранная работа, и ножницы подходят только для вырезания основных контуров. Львиная доля работы мастера киригами проводится с помощью более тонких и точных инструментов, например, канцелярского ножа.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_yapfiles.ru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81439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285852" y="500042"/>
            <a:ext cx="6183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ИНСТРУМЕНТЫ ДЛЯ КИРИГАМИ</a:t>
            </a:r>
            <a:endParaRPr lang="ru-RU" sz="3200" dirty="0"/>
          </a:p>
        </p:txBody>
      </p:sp>
      <p:pic>
        <p:nvPicPr>
          <p:cNvPr id="7" name="Рисунок 6" descr="DSCN77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728" y="1178702"/>
            <a:ext cx="5619772" cy="4750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143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Times New Roman" pitchFamily="18" charset="0"/>
                <a:cs typeface="Andalus" pitchFamily="18" charset="-78"/>
              </a:rPr>
              <a:t>,,Как мороз рисует на окнах?,,-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mbria" pitchFamily="18" charset="0"/>
                <a:ea typeface="Times New Roman" pitchFamily="18" charset="0"/>
                <a:cs typeface="Andalus" pitchFamily="18" charset="-78"/>
              </a:rPr>
              <a:t>спросили меня дети в группе.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mbria" pitchFamily="18" charset="0"/>
                <a:ea typeface="Times New Roman" pitchFamily="18" charset="0"/>
                <a:cs typeface="Andalus" pitchFamily="18" charset="-78"/>
              </a:rPr>
              <a:t>    В сфере новых технологий так как у всех установлены стеклопакеты, наши дети не могут увидеть какие узоры рисует мороз на окнах. Вот тогда возникла потрясающая идея оформить окна новогодними узорами в технике киригами. В технике киригами их можно вырезать из бумаги и в последствии закрепит на окна. Чего здесь только нет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Andalus" pitchFamily="18" charset="-78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mbria" pitchFamily="18" charset="0"/>
                <a:ea typeface="Times New Roman" pitchFamily="18" charset="0"/>
                <a:cs typeface="Andalus" pitchFamily="18" charset="-78"/>
              </a:rPr>
              <a:t> снеговик, катающийся на лыжах и санках, снежные дома, ангелочки, ну и конечно силуэт ёлки, какой же новый год без неё! В этом году новогодние узоры на наших окнах   были сказочно красивы!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mbria" pitchFamily="18" charset="0"/>
                <a:ea typeface="Times New Roman" pitchFamily="18" charset="0"/>
                <a:cs typeface="Andalus" pitchFamily="18" charset="-78"/>
              </a:rPr>
              <a:t>    Продолжая осваивать новые способы криволинейного вырезания: симметричное, парносимметричное, ленточное, силуэтное (по нарисованному или воображаемому контуру), прорезной декор для изготовления ажурных изделий (снежинок, вазон, салфеток, маски декорации для театральных постановок). Свободно комбинируют освоенные способы, сочетают технику аппликации с различными приёмами декоративного конструирования, детского дизайна. В художественном конструировании поддерживаю у детей интерес к созданию различных конструкций для обустройства игрового, бытового и образовательного пространства детского сада, праздничного оформления интерьера и благоустройства участка детского сада и нацеливая детей на то, что изделия должны быть не только полезными, но и красивыми.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mbria" pitchFamily="18" charset="0"/>
                <a:ea typeface="Times New Roman" pitchFamily="18" charset="0"/>
                <a:cs typeface="Andalus" pitchFamily="18" charset="-78"/>
              </a:rPr>
              <a:t>    Дети продолжали осваивать технику оригами и киригами, опираясь на мои показы и технологические карты, схемы, фотографии. С удовольствием вырезали схемы киригами ( маски, головные уборы и фигурки персонажей). Знакомлю детей с новыми способами конструирования из бумажного квадрата для получения  пятилучевой( звезда, цветок) и шестилучевой(снежинка) формы, советую дополнять эти способы элементами ,.прорезного декора,, для получения ажурных изделий. Дети свободно применяют и комбинируют разные художественные техники ( оригами, киригами , мокрое оригами, модульное конструирование, создание моделей на основе конуса , цилиндра, куба, гармошки). Дети увлеченно, самостоятельно, творчески создают качественные дизайн - изделия. Все созданные детьми изделия широко использовались для обогащения игровой и предметно- пространственной среды детского сада. Выявляю и поддерживаю индивидуальные интересы детей в художественной деятельности на всех уровнях её освоения ( восприятия, исполнительство, творчество); консультирую родителей в вопросах приобщения детей к искусству , вовлекаю их в  создание с детьми изготовлений изделий, организовывали  экскурсии вокруг детского сада ( киригами на окнах).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mbria" pitchFamily="18" charset="0"/>
                <a:ea typeface="Times New Roman" pitchFamily="18" charset="0"/>
                <a:cs typeface="Andalus" pitchFamily="18" charset="-78"/>
              </a:rPr>
              <a:t>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ristmas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8575"/>
            <a:ext cx="8572528" cy="6829425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" y="1071546"/>
            <a:ext cx="8572527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548DD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 проектной деятельности: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Обучающие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Знакомить детей с основными понятиями и базовыми формами киригами.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Обучать различным приемам работы с бумагой.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Формировать умения следовать устным инструкциям.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Знакомить детей с основными геометрическими понятиями: круг, квадрат, треугольник, угол, сторона, вершина. Обогащать словарь ребенка специальными терминами.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Развивающие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Развивать внимание, память, логическое и пространственное воображения.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Развивать мелкую моторику рук и глазомер.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Развивать художественный вкус, творческие способности и фантазии детей.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Развивать у детей способность работать руками, приучать к точным движениям пальцев.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Развивать пространственное воображение.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Воспитательные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Воспитывать интерес к искусству киригами.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Формировать культуру труда и совершенствовать трудовые навыки.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Способствовать созданию игровых ситуаций, расширять коммуникативные способности детей.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Учить аккуратности, умению бережно и экономно использовать материал, содержать в порядке рабочее место.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83279939_large_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4143380"/>
            <a:ext cx="5357850" cy="27146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214290"/>
            <a:ext cx="807246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всестороннее интеллектуальное и эстетическое развитие детей в процессе овладение элементарными приемами техники киригами, как художественного способа конструирования из бумаги.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043180_large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908" y="0"/>
            <a:ext cx="8501122" cy="6858000"/>
          </a:xfrm>
          <a:prstGeom prst="rect">
            <a:avLst/>
          </a:prstGeom>
        </p:spPr>
      </p:pic>
      <p:pic>
        <p:nvPicPr>
          <p:cNvPr id="5" name="Рисунок 4" descr="i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3786190"/>
            <a:ext cx="4071966" cy="2803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3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215338" cy="6858000"/>
          </a:xfrm>
          <a:prstGeom prst="rect">
            <a:avLst/>
          </a:prstGeom>
        </p:spPr>
      </p:pic>
      <p:pic>
        <p:nvPicPr>
          <p:cNvPr id="3" name="Рисунок 2" descr="94383169_large_20266_6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2250" y="520700"/>
            <a:ext cx="7635898" cy="581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-588755-qxvHNLP0Fc-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143900" cy="6858000"/>
          </a:xfrm>
          <a:prstGeom prst="rect">
            <a:avLst/>
          </a:prstGeom>
        </p:spPr>
      </p:pic>
      <p:pic>
        <p:nvPicPr>
          <p:cNvPr id="4" name="Рисунок 3" descr="107687621_large_5412283_ukrashenieokonnanovyjgod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500042"/>
            <a:ext cx="7815292" cy="5967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nowflake-wallpaper-background-wint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143900" cy="6858000"/>
          </a:xfrm>
          <a:prstGeom prst="rect">
            <a:avLst/>
          </a:prstGeom>
        </p:spPr>
      </p:pic>
      <p:pic>
        <p:nvPicPr>
          <p:cNvPr id="3" name="Рисунок 2" descr="79712204_large_2613207_filigran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42852"/>
            <a:ext cx="3587902" cy="2714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2613084_v0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736" y="2500306"/>
            <a:ext cx="2714644" cy="34066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79962096_2061_022a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496" y="142852"/>
            <a:ext cx="4014769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59455737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6" y="3571876"/>
            <a:ext cx="2645456" cy="31146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80360338_15947426828005m750x740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3500438"/>
            <a:ext cx="2695575" cy="3143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</TotalTime>
  <Words>720</Words>
  <Application>Microsoft Office PowerPoint</Application>
  <PresentationFormat>Экран (4:3)</PresentationFormat>
  <Paragraphs>51</Paragraphs>
  <Slides>16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Виолетта</dc:creator>
  <cp:lastModifiedBy>Бухгалтер</cp:lastModifiedBy>
  <cp:revision>29</cp:revision>
  <dcterms:created xsi:type="dcterms:W3CDTF">2015-03-09T11:36:13Z</dcterms:created>
  <dcterms:modified xsi:type="dcterms:W3CDTF">2018-07-30T07:09:42Z</dcterms:modified>
</cp:coreProperties>
</file>