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1816-FAD4-4721-9B8F-AFDD5F5A08AF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9080-425D-4B0C-8CA1-DE06AFD8E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015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1816-FAD4-4721-9B8F-AFDD5F5A08AF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9080-425D-4B0C-8CA1-DE06AFD8E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135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1816-FAD4-4721-9B8F-AFDD5F5A08AF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9080-425D-4B0C-8CA1-DE06AFD8E19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9667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1816-FAD4-4721-9B8F-AFDD5F5A08AF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9080-425D-4B0C-8CA1-DE06AFD8E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565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1816-FAD4-4721-9B8F-AFDD5F5A08AF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9080-425D-4B0C-8CA1-DE06AFD8E19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2871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1816-FAD4-4721-9B8F-AFDD5F5A08AF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9080-425D-4B0C-8CA1-DE06AFD8E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128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1816-FAD4-4721-9B8F-AFDD5F5A08AF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9080-425D-4B0C-8CA1-DE06AFD8E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456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1816-FAD4-4721-9B8F-AFDD5F5A08AF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9080-425D-4B0C-8CA1-DE06AFD8E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801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1816-FAD4-4721-9B8F-AFDD5F5A08AF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9080-425D-4B0C-8CA1-DE06AFD8E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352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1816-FAD4-4721-9B8F-AFDD5F5A08AF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9080-425D-4B0C-8CA1-DE06AFD8E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139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1816-FAD4-4721-9B8F-AFDD5F5A08AF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9080-425D-4B0C-8CA1-DE06AFD8E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633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1816-FAD4-4721-9B8F-AFDD5F5A08AF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9080-425D-4B0C-8CA1-DE06AFD8E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30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1816-FAD4-4721-9B8F-AFDD5F5A08AF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9080-425D-4B0C-8CA1-DE06AFD8E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221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1816-FAD4-4721-9B8F-AFDD5F5A08AF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9080-425D-4B0C-8CA1-DE06AFD8E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996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1816-FAD4-4721-9B8F-AFDD5F5A08AF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9080-425D-4B0C-8CA1-DE06AFD8E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962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1816-FAD4-4721-9B8F-AFDD5F5A08AF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9080-425D-4B0C-8CA1-DE06AFD8E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896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01816-FAD4-4721-9B8F-AFDD5F5A08AF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1679080-425D-4B0C-8CA1-DE06AFD8E1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38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страна здоровь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23" y="1390106"/>
            <a:ext cx="8782931" cy="4157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780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83" y="400595"/>
            <a:ext cx="7208398" cy="5406299"/>
          </a:xfrm>
        </p:spPr>
      </p:pic>
    </p:spTree>
    <p:extLst>
      <p:ext uri="{BB962C8B-B14F-4D97-AF65-F5344CB8AC3E}">
        <p14:creationId xmlns:p14="http://schemas.microsoft.com/office/powerpoint/2010/main" val="3166546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Станция «РУКИ»</a:t>
            </a:r>
            <a:endParaRPr lang="ru-RU" sz="8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 descr="Похожее изображени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449" y="1930400"/>
            <a:ext cx="4927600" cy="492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213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Станция «ЗУБЫ»</a:t>
            </a:r>
            <a:endParaRPr lang="ru-RU" sz="8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 descr="Картинки по запросу рисунок чистить зубы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381" y="1930400"/>
            <a:ext cx="5653740" cy="4588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347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9468152" cy="171559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Станция «ГЛАЗА»</a:t>
            </a:r>
            <a:endParaRPr lang="ru-RU" sz="8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 descr="Картинки по запросу рисунок глаза мультяшны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774" y="2072208"/>
            <a:ext cx="5877311" cy="4307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884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8"/>
            <a:ext cx="9468152" cy="2769328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Станция «ЗДОРОВЯЧОК»</a:t>
            </a:r>
            <a:endParaRPr lang="ru-RU" sz="8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6" name="Picture 2" descr="Картинки по запросу рисунок здоровяч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701" y="2969623"/>
            <a:ext cx="6952725" cy="3888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96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886" y="2272939"/>
            <a:ext cx="4122056" cy="3091542"/>
          </a:xfrm>
        </p:spPr>
      </p:pic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32" y="729025"/>
            <a:ext cx="5238750" cy="391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417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611086"/>
            <a:ext cx="8596668" cy="4040776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 smtClean="0">
                <a:solidFill>
                  <a:schemeClr val="accent1">
                    <a:lumMod val="50000"/>
                  </a:schemeClr>
                </a:solidFill>
              </a:rPr>
              <a:t>РАСТИТЕ ЗДОРОВЫМИ!!!</a:t>
            </a:r>
            <a:endParaRPr lang="ru-RU" sz="8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49141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</TotalTime>
  <Words>19</Words>
  <Application>Microsoft Office PowerPoint</Application>
  <PresentationFormat>Широкоэкранный</PresentationFormat>
  <Paragraphs>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Грань</vt:lpstr>
      <vt:lpstr>Презентация PowerPoint</vt:lpstr>
      <vt:lpstr>Презентация PowerPoint</vt:lpstr>
      <vt:lpstr>Станция «РУКИ»</vt:lpstr>
      <vt:lpstr>Станция «ЗУБЫ»</vt:lpstr>
      <vt:lpstr>Станция «ГЛАЗА»</vt:lpstr>
      <vt:lpstr>Станция «ЗДОРОВЯЧОК»</vt:lpstr>
      <vt:lpstr>Презентация PowerPoint</vt:lpstr>
      <vt:lpstr>РАСТИТЕ ЗДОРОВЫМИ!!!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ОрловаМВ</dc:creator>
  <cp:lastModifiedBy>ОрловаМВ</cp:lastModifiedBy>
  <cp:revision>2</cp:revision>
  <dcterms:created xsi:type="dcterms:W3CDTF">2017-11-15T11:33:12Z</dcterms:created>
  <dcterms:modified xsi:type="dcterms:W3CDTF">2017-11-15T11:51:30Z</dcterms:modified>
</cp:coreProperties>
</file>