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5" r:id="rId4"/>
    <p:sldId id="257" r:id="rId5"/>
    <p:sldId id="262" r:id="rId6"/>
    <p:sldId id="258" r:id="rId7"/>
    <p:sldId id="259" r:id="rId8"/>
    <p:sldId id="260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5704"/>
    <a:srgbClr val="0000FF"/>
    <a:srgbClr val="FF3300"/>
    <a:srgbClr val="511CD4"/>
    <a:srgbClr val="D02091"/>
    <a:srgbClr val="18B3D8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259632" y="3501008"/>
            <a:ext cx="7358063" cy="1470025"/>
          </a:xfrm>
        </p:spPr>
        <p:txBody>
          <a:bodyPr/>
          <a:lstStyle/>
          <a:p>
            <a:r>
              <a:rPr lang="ru-RU" b="1" dirty="0" smtClean="0">
                <a:latin typeface="Gabriola" pitchFamily="82" charset="0"/>
              </a:rPr>
              <a:t>Проект </a:t>
            </a:r>
            <a:br>
              <a:rPr lang="ru-RU" b="1" dirty="0" smtClean="0">
                <a:latin typeface="Gabriola" pitchFamily="82" charset="0"/>
              </a:rPr>
            </a:br>
            <a:r>
              <a:rPr lang="ru-RU" b="1" dirty="0" smtClean="0">
                <a:latin typeface="Gabriola" pitchFamily="82" charset="0"/>
              </a:rPr>
              <a:t> «Русские пельмени»</a:t>
            </a:r>
            <a:br>
              <a:rPr lang="ru-RU" b="1" dirty="0" smtClean="0">
                <a:latin typeface="Gabriola" pitchFamily="82" charset="0"/>
              </a:rPr>
            </a:br>
            <a:endParaRPr lang="ru-RU" b="1" dirty="0" smtClean="0">
              <a:latin typeface="Gabriola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12160" y="285728"/>
            <a:ext cx="2888931" cy="1199056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abriola" pitchFamily="82" charset="0"/>
              </a:rPr>
              <a:t>МБОУ «Лицей №3»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abriola" pitchFamily="82" charset="0"/>
              </a:rPr>
              <a:t>1 А класс</a:t>
            </a:r>
          </a:p>
          <a:p>
            <a:pPr algn="r" fontAlgn="auto">
              <a:spcAft>
                <a:spcPts val="0"/>
              </a:spcAft>
              <a:defRPr/>
            </a:pPr>
            <a:endParaRPr lang="ru-RU" dirty="0" smtClean="0">
              <a:latin typeface="Gabriola" pitchFamily="82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4499992" y="4725144"/>
            <a:ext cx="3897043" cy="1199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abriola" pitchFamily="82" charset="0"/>
              </a:rPr>
              <a:t>выполнила: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abriola" pitchFamily="82" charset="0"/>
              </a:rPr>
              <a:t>Татьяна Дроздетская</a:t>
            </a:r>
          </a:p>
          <a:p>
            <a:pPr algn="r" fontAlgn="auto">
              <a:spcAft>
                <a:spcPts val="0"/>
              </a:spcAft>
              <a:defRPr/>
            </a:pPr>
            <a:endParaRPr lang="ru-RU" dirty="0" smtClean="0">
              <a:latin typeface="Gabriola" pitchFamily="82" charset="0"/>
            </a:endParaRPr>
          </a:p>
        </p:txBody>
      </p:sp>
      <p:pic>
        <p:nvPicPr>
          <p:cNvPr id="4098" name="Picture 2" descr="F:\2016-01-09\main_post_09b010f311a95874bba9a314bbd1ac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699146"/>
            <a:ext cx="2016224" cy="1345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2852936"/>
            <a:ext cx="7772400" cy="1470025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63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mos222.ru/wp-content/uploads/2010/10/5964437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132856"/>
            <a:ext cx="321985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fasab.files.wordpress.com/2013/08/quiz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3888432" cy="291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m3-tub-ru.yandex.net/i?id=175c3b8053b8df68738bfff471f72166&amp;n=33&amp;h=215&amp;w=34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652" y="4610943"/>
            <a:ext cx="327660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756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315416"/>
            <a:ext cx="5496796" cy="1143000"/>
          </a:xfrm>
        </p:spPr>
        <p:txBody>
          <a:bodyPr/>
          <a:lstStyle/>
          <a:p>
            <a:r>
              <a:rPr lang="ru-RU" dirty="0" smtClean="0">
                <a:latin typeface="Gabriola" panose="04040605051002020D02" pitchFamily="82" charset="0"/>
              </a:rPr>
              <a:t>Что такое пельмени?</a:t>
            </a:r>
            <a:endParaRPr lang="ru-RU" dirty="0">
              <a:latin typeface="Gabriola" panose="04040605051002020D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350401"/>
            <a:ext cx="8229600" cy="2662775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 smtClean="0">
                <a:latin typeface="Gabriola" panose="04040605051002020D02" pitchFamily="82" charset="0"/>
              </a:rPr>
              <a:t>Само</a:t>
            </a:r>
            <a:r>
              <a:rPr lang="ru-RU" sz="4400" dirty="0">
                <a:latin typeface="Gabriola" panose="04040605051002020D02" pitchFamily="82" charset="0"/>
              </a:rPr>
              <a:t> слово </a:t>
            </a:r>
            <a:r>
              <a:rPr lang="ru-RU" sz="4400" i="1" dirty="0">
                <a:latin typeface="Gabriola" panose="04040605051002020D02" pitchFamily="82" charset="0"/>
              </a:rPr>
              <a:t>пельмень</a:t>
            </a:r>
            <a:r>
              <a:rPr lang="ru-RU" sz="4400" dirty="0">
                <a:latin typeface="Gabriola" panose="04040605051002020D02" pitchFamily="82" charset="0"/>
              </a:rPr>
              <a:t> </a:t>
            </a:r>
            <a:r>
              <a:rPr lang="ru-RU" sz="4400" dirty="0" smtClean="0">
                <a:latin typeface="Gabriola" panose="04040605051002020D02" pitchFamily="82" charset="0"/>
              </a:rPr>
              <a:t>буквально</a:t>
            </a:r>
            <a:r>
              <a:rPr lang="ru-RU" sz="4400" dirty="0">
                <a:latin typeface="Gabriola" panose="04040605051002020D02" pitchFamily="82" charset="0"/>
              </a:rPr>
              <a:t> означает </a:t>
            </a:r>
            <a:endParaRPr lang="ru-RU" sz="4400" dirty="0" smtClean="0">
              <a:latin typeface="Gabriola" panose="04040605051002020D02" pitchFamily="82" charset="0"/>
            </a:endParaRPr>
          </a:p>
          <a:p>
            <a:pPr marL="0" indent="0" algn="ctr">
              <a:buNone/>
            </a:pPr>
            <a:r>
              <a:rPr lang="ru-RU" sz="4400" dirty="0" smtClean="0">
                <a:latin typeface="Gabriola" panose="04040605051002020D02" pitchFamily="82" charset="0"/>
              </a:rPr>
              <a:t>«ушки</a:t>
            </a:r>
            <a:r>
              <a:rPr lang="ru-RU" sz="4400" dirty="0">
                <a:latin typeface="Gabriola" panose="04040605051002020D02" pitchFamily="82" charset="0"/>
              </a:rPr>
              <a:t> из </a:t>
            </a:r>
            <a:r>
              <a:rPr lang="ru-RU" sz="4400" dirty="0" smtClean="0">
                <a:latin typeface="Gabriola" panose="04040605051002020D02" pitchFamily="82" charset="0"/>
              </a:rPr>
              <a:t>теста» </a:t>
            </a:r>
          </a:p>
          <a:p>
            <a:pPr marL="0" indent="0" algn="ctr">
              <a:buNone/>
            </a:pPr>
            <a:r>
              <a:rPr lang="ru-RU" sz="4400" dirty="0" smtClean="0">
                <a:latin typeface="Gabriola" panose="04040605051002020D02" pitchFamily="82" charset="0"/>
              </a:rPr>
              <a:t>(</a:t>
            </a:r>
            <a:r>
              <a:rPr lang="ru-RU" sz="4400" i="1" dirty="0">
                <a:latin typeface="Gabriola" panose="04040605051002020D02" pitchFamily="82" charset="0"/>
              </a:rPr>
              <a:t>пель</a:t>
            </a:r>
            <a:r>
              <a:rPr lang="ru-RU" sz="4400" dirty="0">
                <a:latin typeface="Gabriola" panose="04040605051002020D02" pitchFamily="82" charset="0"/>
              </a:rPr>
              <a:t> — ухо, </a:t>
            </a:r>
            <a:r>
              <a:rPr lang="ru-RU" sz="4400" i="1" dirty="0">
                <a:latin typeface="Gabriola" panose="04040605051002020D02" pitchFamily="82" charset="0"/>
              </a:rPr>
              <a:t>нянь</a:t>
            </a:r>
            <a:r>
              <a:rPr lang="ru-RU" sz="4400" dirty="0">
                <a:latin typeface="Gabriola" panose="04040605051002020D02" pitchFamily="82" charset="0"/>
              </a:rPr>
              <a:t> — хлеб, тесто). </a:t>
            </a:r>
            <a:endParaRPr lang="ru-RU" sz="4400" dirty="0" smtClean="0">
              <a:latin typeface="Gabriola" panose="04040605051002020D02" pitchFamily="82" charset="0"/>
            </a:endParaRPr>
          </a:p>
          <a:p>
            <a:pPr marL="0" indent="0" algn="ctr">
              <a:buNone/>
            </a:pPr>
            <a:r>
              <a:rPr lang="ru-RU" sz="4400" dirty="0" smtClean="0">
                <a:latin typeface="Gabriola" panose="04040605051002020D02" pitchFamily="82" charset="0"/>
              </a:rPr>
              <a:t>Пельмени – это национальное блюдо.</a:t>
            </a:r>
            <a:endParaRPr lang="ru-RU" sz="4400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63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kylinariya23.ru/wp-content/uploads/2016/03/B9D41-okra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729" y="2780928"/>
            <a:ext cx="3825423" cy="3179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edia.publika.md/ru/image/201502/oar_full/555556_73936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88014"/>
            <a:ext cx="2088232" cy="138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kobmer.ru/www/30/ryba_steyk_zelen_3460x237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9113" y="2088014"/>
            <a:ext cx="2201134" cy="150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gerbary.ru/img/files/catalog/272_bi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76948"/>
            <a:ext cx="2088232" cy="1481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im0-tub-ru.yandex.net/i?id=881113e706e1a19e4a1b1444fb8457e4&amp;n=33&amp;h=215&amp;w=34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9113" y="3782254"/>
            <a:ext cx="2201134" cy="137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myvdome.ru/wp-content/uploads/2015/06/f1e02e86ec29a7c479f96bfac886dc4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323540"/>
            <a:ext cx="2088232" cy="127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annot.ru/tw_files2/urls_775/36/d-35608/35608_html_m316a6c6b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692" y="5265688"/>
            <a:ext cx="2306514" cy="1260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elisheva.ru/uploads/posts/2014-02/1392024428_pelmeni-mir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60848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0657" y="2569580"/>
            <a:ext cx="821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ahoma" panose="020B0604030504040204" pitchFamily="34" charset="0"/>
              </a:rPr>
              <a:t>Позы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4976" y="3536670"/>
            <a:ext cx="1059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ahoma" panose="020B0604030504040204" pitchFamily="34" charset="0"/>
              </a:rPr>
              <a:t>Бораки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732" y="4549770"/>
            <a:ext cx="13548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ahoma" panose="020B0604030504040204" pitchFamily="34" charset="0"/>
              </a:rPr>
              <a:t>Кундумы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681337" y="2569580"/>
            <a:ext cx="1245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ahoma" panose="020B0604030504040204" pitchFamily="34" charset="0"/>
              </a:rPr>
              <a:t>колдуны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69925" y="3582308"/>
            <a:ext cx="1204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ahoma" panose="020B0604030504040204" pitchFamily="34" charset="0"/>
              </a:rPr>
              <a:t>хинкали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89754" y="4473572"/>
            <a:ext cx="963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ahoma" panose="020B0604030504040204" pitchFamily="34" charset="0"/>
              </a:rPr>
              <a:t>манты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681337" y="5445224"/>
            <a:ext cx="1353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ahoma" panose="020B0604030504040204" pitchFamily="34" charset="0"/>
              </a:rPr>
              <a:t>кнедлики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27464" y="5341858"/>
            <a:ext cx="1204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ahoma" panose="020B0604030504040204" pitchFamily="34" charset="0"/>
              </a:rPr>
              <a:t>равиоли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2685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450883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Segoe Script" pitchFamily="34" charset="0"/>
              </a:rPr>
              <a:t>Способ приготовления</a:t>
            </a:r>
            <a:endParaRPr lang="ru-RU" sz="2800" dirty="0">
              <a:latin typeface="Segoe Script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984106"/>
            <a:ext cx="6336704" cy="716702"/>
          </a:xfrm>
        </p:spPr>
        <p:txBody>
          <a:bodyPr/>
          <a:lstStyle/>
          <a:p>
            <a:pPr algn="just"/>
            <a:r>
              <a:rPr lang="ru-RU" sz="1600" dirty="0"/>
              <a:t>Приготовить тесто для пельменей, раскатать его в тонкий пласт, вырезать рюмкой кружочки. </a:t>
            </a:r>
          </a:p>
          <a:p>
            <a:endParaRPr lang="ru-RU" sz="1600" dirty="0"/>
          </a:p>
        </p:txBody>
      </p:sp>
      <p:pic>
        <p:nvPicPr>
          <p:cNvPr id="4" name="Picture 2" descr="F:\2016-01-09\DSC0099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70" y="1628800"/>
            <a:ext cx="4193921" cy="2791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F:\2016-01-09\DSC0099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651" y="3933056"/>
            <a:ext cx="4134195" cy="2751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4624"/>
            <a:ext cx="7992888" cy="792088"/>
          </a:xfrm>
        </p:spPr>
        <p:txBody>
          <a:bodyPr/>
          <a:lstStyle/>
          <a:p>
            <a:r>
              <a:rPr lang="ru-RU" sz="4000" dirty="0" smtClean="0">
                <a:latin typeface="Segoe Script" pitchFamily="34" charset="0"/>
              </a:rPr>
              <a:t>Способ приготовления</a:t>
            </a:r>
            <a:endParaRPr lang="ru-RU" sz="4000" dirty="0">
              <a:latin typeface="Segoe Script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2026817"/>
            <a:ext cx="52920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  <a:buFont typeface="Arial" charset="0"/>
              <a:buChar char="•"/>
            </a:pPr>
            <a:r>
              <a:rPr lang="ru-RU" sz="1600" dirty="0">
                <a:solidFill>
                  <a:prstClr val="black"/>
                </a:solidFill>
                <a:latin typeface="Calibri"/>
              </a:rPr>
              <a:t>Приготовить фарш. Говядину и свинину промыть, два раза пропустить вместе с очищенным, вымытым репчатым луком через мясорубку, добавить яйцо, соль и черный молотый перец, хорошо перемешать. </a:t>
            </a:r>
          </a:p>
        </p:txBody>
      </p:sp>
      <p:pic>
        <p:nvPicPr>
          <p:cNvPr id="1028" name="Picture 4" descr="F:\2016-01-09\DSC009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060848"/>
            <a:ext cx="3337422" cy="2221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60040" y="3095642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solidFill>
                  <a:prstClr val="black"/>
                </a:solidFill>
                <a:latin typeface="Calibri"/>
              </a:rPr>
              <a:t>Подготовленный фарш выложить на каждый кружочек теста небольшими порциями и слегка придавить, слепить пельмени, края теста защипнуть. </a:t>
            </a:r>
            <a:endParaRPr lang="ru-RU" dirty="0"/>
          </a:p>
        </p:txBody>
      </p:sp>
      <p:pic>
        <p:nvPicPr>
          <p:cNvPr id="1029" name="Picture 5" descr="F:\2016-01-09\DSC009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88" y="4282450"/>
            <a:ext cx="2699792" cy="1797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:\2016-01-09\DSC0098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788" y="4605300"/>
            <a:ext cx="2783687" cy="185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F:\2016-01-09\DSC0098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702442"/>
            <a:ext cx="2630296" cy="1750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97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5517232"/>
            <a:ext cx="8229600" cy="792088"/>
          </a:xfrm>
        </p:spPr>
        <p:txBody>
          <a:bodyPr/>
          <a:lstStyle/>
          <a:p>
            <a:pPr lvl="0" algn="just"/>
            <a:r>
              <a:rPr lang="ru-RU" sz="1600" dirty="0" smtClean="0">
                <a:solidFill>
                  <a:prstClr val="black"/>
                </a:solidFill>
              </a:rPr>
              <a:t>Отварить </a:t>
            </a:r>
            <a:r>
              <a:rPr lang="ru-RU" sz="1600" dirty="0">
                <a:solidFill>
                  <a:prstClr val="black"/>
                </a:solidFill>
              </a:rPr>
              <a:t>их в кипящей подсоленной воде в течение 10 мин. Готовые пельмени переложить шумовкой на блюдо, залить растопленным маслом и посыпать зеленью укропа и петрушки. Вместо масла можно использовать густую сметану.</a:t>
            </a:r>
          </a:p>
          <a:p>
            <a:endParaRPr lang="ru-RU" dirty="0"/>
          </a:p>
        </p:txBody>
      </p:sp>
      <p:pic>
        <p:nvPicPr>
          <p:cNvPr id="3074" name="Picture 2" descr="F:\2016-01-09\DSC01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988840"/>
            <a:ext cx="5167493" cy="3439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8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ugaga.ru/uploads/posts/2015-06/1434363547_pelmeni-so-vsego-sveta-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132856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5877272"/>
            <a:ext cx="6048672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Gabriola" panose="04040605051002020D02" pitchFamily="82" charset="0"/>
              </a:rPr>
              <a:t>Приятного аппетита!</a:t>
            </a:r>
            <a:endParaRPr lang="ru-RU" sz="5400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51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433</TotalTime>
  <Words>141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Gabriola</vt:lpstr>
      <vt:lpstr>Segoe Script</vt:lpstr>
      <vt:lpstr>Tahoma</vt:lpstr>
      <vt:lpstr>Шаблон 2</vt:lpstr>
      <vt:lpstr>Проект   «Русские пельмени» </vt:lpstr>
      <vt:lpstr>Презентация PowerPoint</vt:lpstr>
      <vt:lpstr>Что такое пельмени?</vt:lpstr>
      <vt:lpstr>Презентация PowerPoint</vt:lpstr>
      <vt:lpstr>Презентация PowerPoint</vt:lpstr>
      <vt:lpstr>Презентация PowerPoint</vt:lpstr>
      <vt:lpstr>Способ приготовления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Подготовительная к школе группа «Солнечные лучики»</dc:title>
  <dc:creator>Методист</dc:creator>
  <cp:lastModifiedBy>USER</cp:lastModifiedBy>
  <cp:revision>30</cp:revision>
  <dcterms:created xsi:type="dcterms:W3CDTF">2012-05-28T04:16:19Z</dcterms:created>
  <dcterms:modified xsi:type="dcterms:W3CDTF">2016-04-17T12:55:01Z</dcterms:modified>
</cp:coreProperties>
</file>