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1" r:id="rId2"/>
    <p:sldId id="267" r:id="rId3"/>
    <p:sldId id="268" r:id="rId4"/>
    <p:sldId id="266" r:id="rId5"/>
    <p:sldId id="278" r:id="rId6"/>
    <p:sldId id="279" r:id="rId7"/>
    <p:sldId id="269" r:id="rId8"/>
    <p:sldId id="270" r:id="rId9"/>
    <p:sldId id="271" r:id="rId10"/>
    <p:sldId id="272" r:id="rId11"/>
    <p:sldId id="274" r:id="rId12"/>
    <p:sldId id="275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7" autoAdjust="0"/>
    <p:restoredTop sz="94660"/>
  </p:normalViewPr>
  <p:slideViewPr>
    <p:cSldViewPr>
      <p:cViewPr varScale="1">
        <p:scale>
          <a:sx n="84" d="100"/>
          <a:sy n="84" d="100"/>
        </p:scale>
        <p:origin x="-1483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00372-4985-490D-8819-9A631ECDC1EC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23179-27C9-46ED-A70F-E8F1962A8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mg-fotki.yandex.ru/get/47776/200418627.15e/0_16ef75_dbc0722b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0" y="1360620"/>
            <a:ext cx="1116372" cy="413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6840760" cy="720080"/>
          </a:xfrm>
        </p:spPr>
        <p:txBody>
          <a:bodyPr/>
          <a:lstStyle/>
          <a:p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Муниципальное бюджетное дошкольное образовательное учреждение</a:t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«Детский сад «Радуга» р.п. Базарный Карабулак Саратовской области»</a:t>
            </a:r>
            <a:endParaRPr lang="ru-RU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204864"/>
            <a:ext cx="6400800" cy="2232248"/>
          </a:xfrm>
        </p:spPr>
        <p:txBody>
          <a:bodyPr/>
          <a:lstStyle/>
          <a:p>
            <a:r>
              <a:rPr lang="ru-RU" sz="1600" dirty="0" smtClean="0">
                <a:solidFill>
                  <a:srgbClr val="00B050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«Организация детской деятельности в процессе ознакомления с историей и культурой родного края»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5445224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Выполнила воспитатель </a:t>
            </a:r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I </a:t>
            </a: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 квалификационной категории</a:t>
            </a:r>
            <a:b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Горюнова Елена Константиновна</a:t>
            </a:r>
            <a:endParaRPr lang="ru-RU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570186"/>
          </a:xfrm>
        </p:spPr>
        <p:txBody>
          <a:bodyPr/>
          <a:lstStyle/>
          <a:p>
            <a:r>
              <a:rPr lang="ru-RU" sz="1800" dirty="0" smtClean="0"/>
              <a:t>Оформление в детском саду мини – музея и выставок.</a:t>
            </a:r>
            <a:br>
              <a:rPr lang="ru-RU" sz="1800" dirty="0" smtClean="0"/>
            </a:br>
            <a:r>
              <a:rPr lang="ru-RU" sz="1800" dirty="0" smtClean="0"/>
              <a:t>Выставки бывают тематическими и сезонными. Содержанием выставки являются произведения народно-прикладного творчества местных мастеров, членов семьи и самих детей: вышивки, кружева, произведения живописи, творческие работы по рисованию, лепке, аппликации, ручному труду.</a:t>
            </a:r>
            <a:endParaRPr lang="ru-RU" sz="1800" dirty="0"/>
          </a:p>
        </p:txBody>
      </p:sp>
      <p:pic>
        <p:nvPicPr>
          <p:cNvPr id="27651" name="Picture 3" descr="C:\Users\User\Desktop\DSC068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916832"/>
            <a:ext cx="2664296" cy="1821087"/>
          </a:xfrm>
          <a:prstGeom prst="rect">
            <a:avLst/>
          </a:prstGeom>
          <a:noFill/>
        </p:spPr>
      </p:pic>
      <p:pic>
        <p:nvPicPr>
          <p:cNvPr id="27652" name="Picture 4" descr="C:\Users\User\Desktop\DSC061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988840"/>
            <a:ext cx="2736304" cy="2052228"/>
          </a:xfrm>
          <a:prstGeom prst="rect">
            <a:avLst/>
          </a:prstGeom>
          <a:noFill/>
        </p:spPr>
      </p:pic>
      <p:pic>
        <p:nvPicPr>
          <p:cNvPr id="27653" name="Picture 5" descr="C:\Users\User\Desktop\DSC0693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4005064"/>
            <a:ext cx="2664296" cy="2141859"/>
          </a:xfrm>
          <a:prstGeom prst="rect">
            <a:avLst/>
          </a:prstGeom>
          <a:noFill/>
        </p:spPr>
      </p:pic>
      <p:pic>
        <p:nvPicPr>
          <p:cNvPr id="27654" name="Picture 6" descr="G:\фотоколлаж с участием родителей\DSC0629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4221088"/>
            <a:ext cx="2880320" cy="22107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2218258"/>
          </a:xfrm>
        </p:spPr>
        <p:txBody>
          <a:bodyPr/>
          <a:lstStyle/>
          <a:p>
            <a:r>
              <a:rPr lang="ru-RU" sz="1800" dirty="0" smtClean="0"/>
              <a:t>Творческая продуктивная и игровая деятельность детей.</a:t>
            </a:r>
            <a:br>
              <a:rPr lang="ru-RU" sz="1800" dirty="0" smtClean="0"/>
            </a:br>
            <a:r>
              <a:rPr lang="ru-RU" sz="1800" dirty="0" smtClean="0"/>
              <a:t>Творчество – главное средство освоения ребёнком культурно-исторического опыта и движущая сила развития личности. От эмоционального восприятия дошкольники легко переходят к подражательству. Из глины, пластилина, бумаги, картона они изготавливают понравившиеся предметы. Создавая собственные маленькие произведения, дети выражают своё отношение к культурному наследию.</a:t>
            </a:r>
            <a:endParaRPr lang="ru-RU" sz="1800" dirty="0"/>
          </a:p>
        </p:txBody>
      </p:sp>
      <p:pic>
        <p:nvPicPr>
          <p:cNvPr id="28674" name="Picture 2" descr="C:\Users\User\Desktop\DSC06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2420888"/>
            <a:ext cx="2592288" cy="1944216"/>
          </a:xfrm>
          <a:prstGeom prst="rect">
            <a:avLst/>
          </a:prstGeom>
          <a:noFill/>
        </p:spPr>
      </p:pic>
      <p:pic>
        <p:nvPicPr>
          <p:cNvPr id="28675" name="Picture 3" descr="G:\библиотека\DSC061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2294874"/>
            <a:ext cx="2376264" cy="1782198"/>
          </a:xfrm>
          <a:prstGeom prst="rect">
            <a:avLst/>
          </a:prstGeom>
          <a:noFill/>
        </p:spPr>
      </p:pic>
      <p:pic>
        <p:nvPicPr>
          <p:cNvPr id="28676" name="Picture 4" descr="C:\Users\User\Desktop\здесь всё\фото\DSC0626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4581128"/>
            <a:ext cx="2555776" cy="1916832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4077072"/>
            <a:ext cx="3515883" cy="263691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2650306"/>
          </a:xfrm>
        </p:spPr>
        <p:txBody>
          <a:bodyPr/>
          <a:lstStyle/>
          <a:p>
            <a:r>
              <a:rPr lang="ru-RU" sz="1800" dirty="0" smtClean="0"/>
              <a:t>Праздники.</a:t>
            </a:r>
            <a:br>
              <a:rPr lang="ru-RU" sz="1800" dirty="0" smtClean="0"/>
            </a:br>
            <a:r>
              <a:rPr lang="ru-RU" sz="1800" dirty="0" smtClean="0"/>
              <a:t>Праздник это день, который наполнен радостью, весельем. Праздники связаны с традициями, обычаями, обрядами. Праздник – радость, а вместе с тем деятельность, направленная и на физическую, душевную разрядку, и на реализацию социальных требований. Праздник, народный обряд являются большой, яркой и глубоко содержательной игрой. Поэтому, проживая с детьми любимые в народе обряды и праздники, мы воздействуем на эмоциональную сферу детей и в их памяти оставляем глубокий след.</a:t>
            </a:r>
            <a:endParaRPr lang="ru-RU" sz="1800" dirty="0"/>
          </a:p>
        </p:txBody>
      </p:sp>
      <p:pic>
        <p:nvPicPr>
          <p:cNvPr id="30722" name="Picture 2" descr="C:\Users\User\Desktop\здесь всё\фото\DSC063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3" y="2996952"/>
            <a:ext cx="2592288" cy="2270735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2996952"/>
            <a:ext cx="2947269" cy="23816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4581128"/>
            <a:ext cx="2520279" cy="189020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1124744"/>
            <a:ext cx="69127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PT Sans"/>
              </a:rPr>
              <a:t> Система 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патриотического воспитания в детском саду заложит хороший фундамент для становления личности ребенка и в дальнейшем любовь к семье, поселку, стране будет только умножаться. Наши воспитанники станут настоящими патриотами России.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1401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15616" y="920331"/>
            <a:ext cx="7236296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Нравственно – патриотическое воспитание дошкольника реализуется в основной общеобразовательной программе дошкольного образовательного учреждения в соответствии с ФГОС, в образовательной области «Социально-коммуникативное развитие», в интеграции с другими образовательными областями: Речевое развитие, Познавательное, Художественно - эстетическое, Физическое развитие.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Концепция нравственно – патриотического воспитания личности гражданина России, является методологической основой разработки и реализации Федерального государственного образовательного стандарта первой ступени общего образования.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Концепция представляет собой ценностно-нормативную основу взаимодействия общеобразовательного учреждения с другими субъектами социума — семьёй, культурно-просветительными организациями, учреждениями дополнительного образования. Целью этого взаимодействия, является совместное обеспечение условий для духовно-нравственного развития воспитанников.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331640" y="1052736"/>
            <a:ext cx="648072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Исследования в области дошкольной педагогики и психологии показали, что именно в дошкольном возрасте закладываются базисные основы личности, «складывается» человек. Перед ДОУ стоит проблема – развивать познавательный интерес, любовь к Родине, ее историко-культурному наследию. Становление человека как гражданина, должно начинаться с его малой Родины – родного поселка.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Невозможно вырастить настоящего патриота без знания истории. Любовь к большому, надо прививать с малого: любовь к родному поселку, краю, наконец, к большой Родине. Таким образом, заложив фундамент с дошкольного детства, мы можем надеяться, что воспитали настоящего патриота, любящего свою Родину.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908720"/>
            <a:ext cx="6840760" cy="5328592"/>
          </a:xfrm>
        </p:spPr>
        <p:txBody>
          <a:bodyPr/>
          <a:lstStyle/>
          <a:p>
            <a:r>
              <a:rPr lang="ru-RU" sz="2000" dirty="0" smtClean="0"/>
              <a:t>Ознакомление детей с историей и культурой родного края </a:t>
            </a:r>
            <a:br>
              <a:rPr lang="ru-RU" sz="2000" dirty="0" smtClean="0"/>
            </a:br>
            <a:r>
              <a:rPr lang="ru-RU" sz="2000" dirty="0" smtClean="0"/>
              <a:t>решаются во всех видах детской деятельности: в обучающей деятельности, в играх, в процессе труда, в быту, так как воспитывают в ребёнке не только патриотические чувства, но и формируют его взаимоотношения с взрослыми и сверстниками.</a:t>
            </a:r>
            <a:br>
              <a:rPr lang="ru-RU" sz="2000" dirty="0" smtClean="0"/>
            </a:br>
            <a:r>
              <a:rPr lang="ru-RU" sz="2000" dirty="0"/>
              <a:t>Знакомство дошкольников с родным городом является непростой задачей, потому что маленькому ребенку трудно представить устройство большого города, историю его возникновения, достопримечательности. Работа ведется последовательно, от более близкого, знакомого (семья, детский сад, микрорайон), к более сложному - город, страна].</a:t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0"/>
            <a:ext cx="68407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Знакомство дошкольников с родным посёлком - процесс длительный и сложный. Он не может проходить от случая к случаю. Положительного результата в развитии целостного отношения к родному посёлку можно достичь только систематической работой. Ознакомление детей с родным краем осуществляется:</a:t>
            </a:r>
            <a:endParaRPr lang="ru-RU" dirty="0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348880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время непосредственной образовательной деятельности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осуществляемой в процессе организации различных видов детской деятельности: игровой, коммуникативной, трудовой, познавательно-исследовательской, продуктивной, музыкально-художественной, чтения и двигательной.</a:t>
            </a: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 время образовательной деятельности, осуществляемой в ходе режимных моментов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(прогулки, целевые экскурсии обеспечивают необходимую двигательную активность и способствует сохранению и укреплению здоровья дошкольников)</a:t>
            </a: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 самостоятельной деятельности детей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(дидактические и подвижные игры, рассматривание дидактических картинок, иллюстраций).</a:t>
            </a:r>
            <a:endParaRPr lang="ru-RU" dirty="0" smtClean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74811"/>
            <a:ext cx="73448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 eaLnBrk="0" hangingPunct="0"/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В процесс взаимодействия с семьями </a:t>
            </a:r>
            <a:endParaRPr lang="ru-RU" sz="2000" dirty="0" smtClean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4578" name="Picture 2" descr="C:\Users\User\Desktop\DSC063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3501008"/>
            <a:ext cx="3600400" cy="27003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1640" y="1191524"/>
            <a:ext cx="727280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Helvetica Neue"/>
              </a:rPr>
              <a:t> </a:t>
            </a:r>
            <a:r>
              <a:rPr lang="ru-RU" sz="1600" dirty="0" smtClean="0">
                <a:latin typeface="Helvetica Neue"/>
              </a:rPr>
              <a:t>В</a:t>
            </a:r>
            <a:r>
              <a:rPr lang="ru-RU" sz="1600" dirty="0">
                <a:latin typeface="Helvetica Neue"/>
              </a:rPr>
              <a:t> беседах, играх, особенно сюжетно-ролевой игре "Семья", происходит игровое освоение традиций общения в семье, отношений к матери, отцу и другим членам семьи. При составлении вместе с родителями генеалогического дерева (четыре и более поколений), дети узнают сведения о предках, о знатных людях своего рода, их занятиях. Проводятся экскурсии на место работы родителей, организуются совместные с взрослыми праздники, мероприятия и игры. Дети рассказывают о досуге семьи. 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143000"/>
          </a:xfrm>
        </p:spPr>
        <p:txBody>
          <a:bodyPr/>
          <a:lstStyle/>
          <a:p>
            <a:r>
              <a:rPr lang="ru-RU" sz="1800" b="1" dirty="0" smtClean="0"/>
              <a:t>Познавательные беседы</a:t>
            </a:r>
            <a:br>
              <a:rPr lang="ru-RU" sz="1800" b="1" dirty="0" smtClean="0"/>
            </a:br>
            <a:r>
              <a:rPr lang="ru-RU" sz="1800" dirty="0" smtClean="0"/>
              <a:t>развивают мышление ребёнка, осмысленное восприятие события. У детей активно совершенствуется нравственное и эстетическое отношение к народным традициям, национальному наследию.</a:t>
            </a:r>
            <a:endParaRPr lang="ru-RU" sz="1800" b="1" dirty="0"/>
          </a:p>
        </p:txBody>
      </p:sp>
      <p:pic>
        <p:nvPicPr>
          <p:cNvPr id="25602" name="Picture 2" descr="C:\Users\User\Desktop\DSC07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2204864"/>
            <a:ext cx="5292588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786210"/>
          </a:xfrm>
        </p:spPr>
        <p:txBody>
          <a:bodyPr/>
          <a:lstStyle/>
          <a:p>
            <a:r>
              <a:rPr lang="ru-RU" sz="1800" dirty="0" smtClean="0"/>
              <a:t>Предпраздничные посиделки.</a:t>
            </a:r>
            <a:br>
              <a:rPr lang="ru-RU" sz="1800" dirty="0" smtClean="0"/>
            </a:br>
            <a:r>
              <a:rPr lang="ru-RU" sz="1800" dirty="0" smtClean="0"/>
              <a:t>Основная цель – это подготовка к празднику.</a:t>
            </a:r>
            <a:br>
              <a:rPr lang="ru-RU" sz="1800" dirty="0" smtClean="0"/>
            </a:br>
            <a:r>
              <a:rPr lang="ru-RU" sz="1800" dirty="0" smtClean="0"/>
              <a:t>Разучивание песен, игр, хороводов, изготовление разных предметов, которые необходимы для праздника, знакомство с народной игрушкой, декоративно-прикладным искусством, устным народным творчеством.</a:t>
            </a:r>
            <a:endParaRPr lang="ru-RU" sz="1800" dirty="0"/>
          </a:p>
        </p:txBody>
      </p:sp>
      <p:pic>
        <p:nvPicPr>
          <p:cNvPr id="26626" name="Picture 2" descr="C:\Users\User\Desktop\DSC07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700808"/>
            <a:ext cx="3564395" cy="2376264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67090" y="2120102"/>
            <a:ext cx="3235188" cy="29066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941" y="3852335"/>
            <a:ext cx="3131840" cy="23488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642194"/>
          </a:xfrm>
        </p:spPr>
        <p:txBody>
          <a:bodyPr/>
          <a:lstStyle/>
          <a:p>
            <a:r>
              <a:rPr lang="ru-RU" sz="1800" b="1" dirty="0" smtClean="0"/>
              <a:t>Посещение музея.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Одно из основных средств развития эмоционально-чувственного восприятия предмета старины и нравственного отношения к ним; неоценимое средство развития положительных эмоций, эстетического вкуса ребёнка, его познавательной активности.</a:t>
            </a:r>
            <a:endParaRPr lang="ru-RU" sz="1800" dirty="0"/>
          </a:p>
        </p:txBody>
      </p:sp>
      <p:pic>
        <p:nvPicPr>
          <p:cNvPr id="29698" name="Picture 2" descr="C:\Users\User\Desktop\здесь всё\фото д.сад\DSC0566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945820"/>
            <a:ext cx="3360373" cy="252028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39952" y="3083380"/>
            <a:ext cx="4339133" cy="32543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1731</TotalTime>
  <Words>416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1_Тема Office</vt:lpstr>
      <vt:lpstr>Муниципальное бюджетное дошкольное образовательное учреждение «Детский сад «Радуга» р.п. Базарный Карабулак Саратовской области»</vt:lpstr>
      <vt:lpstr>Слайд 2</vt:lpstr>
      <vt:lpstr>Слайд 3</vt:lpstr>
      <vt:lpstr>Ознакомление детей с историей и культурой родного края  решаются во всех видах детской деятельности: в обучающей деятельности, в играх, в процессе труда, в быту, так как воспитывают в ребёнке не только патриотические чувства, но и формируют его взаимоотношения с взрослыми и сверстниками. Знакомство дошкольников с родным городом является непростой задачей, потому что маленькому ребенку трудно представить устройство большого города, историю его возникновения, достопримечательности. Работа ведется последовательно, от более близкого, знакомого (семья, детский сад, микрорайон), к более сложному - город, страна]. </vt:lpstr>
      <vt:lpstr>Слайд 5</vt:lpstr>
      <vt:lpstr>Слайд 6</vt:lpstr>
      <vt:lpstr>Познавательные беседы развивают мышление ребёнка, осмысленное восприятие события. У детей активно совершенствуется нравственное и эстетическое отношение к народным традициям, национальному наследию.</vt:lpstr>
      <vt:lpstr>Предпраздничные посиделки. Основная цель – это подготовка к празднику. Разучивание песен, игр, хороводов, изготовление разных предметов, которые необходимы для праздника, знакомство с народной игрушкой, декоративно-прикладным искусством, устным народным творчеством.</vt:lpstr>
      <vt:lpstr>Посещение музея. Одно из основных средств развития эмоционально-чувственного восприятия предмета старины и нравственного отношения к ним; неоценимое средство развития положительных эмоций, эстетического вкуса ребёнка, его познавательной активности.</vt:lpstr>
      <vt:lpstr>Оформление в детском саду мини – музея и выставок. Выставки бывают тематическими и сезонными. Содержанием выставки являются произведения народно-прикладного творчества местных мастеров, членов семьи и самих детей: вышивки, кружева, произведения живописи, творческие работы по рисованию, лепке, аппликации, ручному труду.</vt:lpstr>
      <vt:lpstr>Творческая продуктивная и игровая деятельность детей. Творчество – главное средство освоения ребёнком культурно-исторического опыта и движущая сила развития личности. От эмоционального восприятия дошкольники легко переходят к подражательству. Из глины, пластилина, бумаги, картона они изготавливают понравившиеся предметы. Создавая собственные маленькие произведения, дети выражают своё отношение к культурному наследию.</vt:lpstr>
      <vt:lpstr>Праздники. Праздник это день, который наполнен радостью, весельем. Праздники связаны с традициями, обычаями, обрядами. Праздник – радость, а вместе с тем деятельность, направленная и на физическую, душевную разрядку, и на реализацию социальных требований. Праздник, народный обряд являются большой, яркой и глубоко содержательной игрой. Поэтому, проживая с детьми любимые в народе обряды и праздники, мы воздействуем на эмоциональную сферу детей и в их памяти оставляем глубокий след.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User</cp:lastModifiedBy>
  <cp:revision>126</cp:revision>
  <dcterms:created xsi:type="dcterms:W3CDTF">2014-07-06T18:18:01Z</dcterms:created>
  <dcterms:modified xsi:type="dcterms:W3CDTF">2018-07-30T12:39:07Z</dcterms:modified>
</cp:coreProperties>
</file>