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2" r:id="rId4"/>
    <p:sldId id="264" r:id="rId5"/>
    <p:sldId id="259" r:id="rId6"/>
    <p:sldId id="261" r:id="rId7"/>
    <p:sldId id="260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BBB6E-8B65-4D99-B827-E1DECA5258B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E1868-AA9B-42E9-8CEF-11B33BE9B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80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E1868-AA9B-42E9-8CEF-11B33BE9BED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25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«Технология» (мальчики)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DIREKTOR\Desktop\9157673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2276872"/>
            <a:ext cx="4460905" cy="1830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DIREKTOR\Desktop\1063298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1763" y="2636912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DIREKTOR\Desktop\1319742202_51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2830830" cy="2122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63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093" y="2606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Вам, труженики!!!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DIREKTOR\Desktop\2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5328592" cy="606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2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REKTOR\Desktop\технология мальчики\DSC_00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116632"/>
            <a:ext cx="3146917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REKTOR\Desktop\технология мальчики\DSC_000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7" y="0"/>
            <a:ext cx="3347864" cy="3062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REKTOR\Desktop\технология мальчики\DSC_001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0652" y="3062542"/>
            <a:ext cx="4523348" cy="3735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IREKTOR\Desktop\технология мальчики\DSC_001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574" y="3119763"/>
            <a:ext cx="4711450" cy="3738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IREKTOR\Desktop\технология мальчики\DSC_001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485014"/>
            <a:ext cx="3141886" cy="2215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труды\IMG_88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5763"/>
            <a:ext cx="9144000" cy="600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6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IMG_87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77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Выжигание (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пирография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– один из древнейших видов декоративной отделки изделий из дерева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DIREKTOR\Desktop\vyzhigaine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861048"/>
            <a:ext cx="3888432" cy="2640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IREKTOR\Desktop\технология мальчики\DSC_00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273306"/>
            <a:ext cx="3054024" cy="1863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DIREKTOR\Desktop\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930" y="2420888"/>
            <a:ext cx="2890019" cy="3873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3024336" cy="2691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9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REKTOR\Desktop\Костя опыт\труды\IMG_88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686" y="1606609"/>
            <a:ext cx="8970603" cy="425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8810" y="221614"/>
            <a:ext cx="90752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РАЗВИВАЮТ ФАНТАЗИЮ,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МЫСЛИТЕЛЬНЫЕ ОПЕРАЦИИ И ДЕЙСТВИЯ РЕБЕНКА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НАСТОЯЩЕГО МУЖЧИНЫ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DIREKTOR\Desktop\94780-instrukciya-po-kormleniyu-shiba-inu-royal-kanin-dozirovk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764704"/>
            <a:ext cx="8125500" cy="597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9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IMG_89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70670" cy="345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9535" y="3452010"/>
            <a:ext cx="6824465" cy="337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562970"/>
            <a:ext cx="324569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ДЕНЬ НАУКИ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8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70586"/>
            <a:ext cx="7772400" cy="10081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ПРОЕКТ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«СКВОРЕЧНИК»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Users\DIREKTOR\Desktop\solar-birdhouse2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160" y="0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411760" y="908720"/>
            <a:ext cx="4743400" cy="1656184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нужен скворечник?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DIREKTOR\Desktop\368158_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5"/>
            <a:ext cx="2327910" cy="2115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DIREKTOR\Desktop\500_F_49406605_B0Ee6OQB8CQJg8yCqenvS28EbpvlbvKc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786" y="2204864"/>
            <a:ext cx="2246630" cy="23647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491880" y="4305245"/>
            <a:ext cx="1936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8416" y="2996952"/>
            <a:ext cx="33734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рисунок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C:\Users\DIREKTOR\Desktop\DSCN951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819219"/>
            <a:ext cx="2340610" cy="17551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475690" y="5301208"/>
            <a:ext cx="5197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практическую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62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Выжигание (пирография) – один из древнейших видов декоративной отделки изделий из дерева</vt:lpstr>
      <vt:lpstr>Презентация PowerPoint</vt:lpstr>
      <vt:lpstr>ИГРУШКИ НАСТОЯЩЕГО МУЖЧИНЫ</vt:lpstr>
      <vt:lpstr>Презентация PowerPoint</vt:lpstr>
      <vt:lpstr>    ПРОЕКТ «СКВОРЕЧНИК»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DIREKTOR</dc:creator>
  <cp:lastModifiedBy>Sekretar</cp:lastModifiedBy>
  <cp:revision>7</cp:revision>
  <dcterms:created xsi:type="dcterms:W3CDTF">2018-05-14T04:23:03Z</dcterms:created>
  <dcterms:modified xsi:type="dcterms:W3CDTF">2018-07-30T01:01:02Z</dcterms:modified>
</cp:coreProperties>
</file>