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«Технология» 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(мальчики)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DIREKTOR\Desktop\9157673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" t="44549" r="1985" b="2662"/>
          <a:stretch/>
        </p:blipFill>
        <p:spPr bwMode="auto">
          <a:xfrm>
            <a:off x="35496" y="2276872"/>
            <a:ext cx="4460905" cy="1830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DIREKTOR\Desktop\1063298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763" y="2636912"/>
            <a:ext cx="4788024" cy="3591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DIREKTOR\Desktop\1319742202_51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21088"/>
            <a:ext cx="2830830" cy="2122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02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DIREKTOR\Desktop\konspiekt-uroka-stoliarnogho-diela-ustroistvo-svierlil-nogho-stanka_6.jpe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79" r="55073"/>
          <a:stretch/>
        </p:blipFill>
        <p:spPr bwMode="auto">
          <a:xfrm>
            <a:off x="2411760" y="1135955"/>
            <a:ext cx="4320479" cy="545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56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МАТЕРИАЛОВ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8" name="Picture 4" descr="C:\Users\DIREKTOR\Desktop\tal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973" y="2996952"/>
            <a:ext cx="4740019" cy="355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IREKTOR\Desktop\153849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33" y="1052736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66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DIREKTOR\Desktop\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8"/>
          <a:stretch/>
        </p:blipFill>
        <p:spPr bwMode="auto">
          <a:xfrm>
            <a:off x="0" y="332656"/>
            <a:ext cx="9144000" cy="621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0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DIREKTOR\Desktop\94780-instrukciya-po-kormleniyu-shiba-inu-royal-kanin-dozirov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822265" cy="669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62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79208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DIREKTOR\Desktop\технология мальчики\DSC_00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4" r="25144" b="32400"/>
          <a:stretch/>
        </p:blipFill>
        <p:spPr bwMode="auto">
          <a:xfrm>
            <a:off x="107503" y="116632"/>
            <a:ext cx="3146917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IREKTOR\Desktop\технология мальчики\DSC_000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3" r="22597"/>
          <a:stretch/>
        </p:blipFill>
        <p:spPr bwMode="auto">
          <a:xfrm>
            <a:off x="5796137" y="0"/>
            <a:ext cx="3347864" cy="3062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IREKTOR\Desktop\технология мальчики\DSC_001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1" r="10409"/>
          <a:stretch/>
        </p:blipFill>
        <p:spPr bwMode="auto">
          <a:xfrm>
            <a:off x="4620652" y="3062542"/>
            <a:ext cx="4523348" cy="3735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IREKTOR\Desktop\технология мальчики\DSC_001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6"/>
          <a:stretch/>
        </p:blipFill>
        <p:spPr bwMode="auto">
          <a:xfrm>
            <a:off x="76574" y="3119763"/>
            <a:ext cx="4711450" cy="3738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IREKTOR\Desktop\технология мальчики\DSC_001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32"/>
          <a:stretch/>
        </p:blipFill>
        <p:spPr bwMode="auto">
          <a:xfrm>
            <a:off x="3049709" y="141348"/>
            <a:ext cx="3141886" cy="2215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77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Выжигание (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пирография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– один из древнейших видов декоративной отделки изделий из дерева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100" name="Picture 4" descr="C:\Users\DIREKTOR\Desktop\vyzhigain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798" y="3777864"/>
            <a:ext cx="4535585" cy="308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DIREKTOR\Desktop\технология мальчики\DSC_00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0"/>
          <a:stretch/>
        </p:blipFill>
        <p:spPr bwMode="auto">
          <a:xfrm>
            <a:off x="64301" y="1243172"/>
            <a:ext cx="3054024" cy="186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DIREKTOR\Desktop\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979"/>
          <a:stretch/>
        </p:blipFill>
        <p:spPr bwMode="auto">
          <a:xfrm>
            <a:off x="97805" y="2204864"/>
            <a:ext cx="3325986" cy="445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IREKTOR\Desktop\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325" y="1243172"/>
            <a:ext cx="6036856" cy="258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62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REKTOR\Desktop\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5"/>
          <a:stretch/>
        </p:blipFill>
        <p:spPr bwMode="auto">
          <a:xfrm>
            <a:off x="0" y="260648"/>
            <a:ext cx="9144000" cy="627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50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25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ТЕХНИКА БЕЗОПАСНОСТИ</vt:lpstr>
      <vt:lpstr>СВОЙСТВА МАТЕРИАЛОВ</vt:lpstr>
      <vt:lpstr>Презентация PowerPoint</vt:lpstr>
      <vt:lpstr>Презентация PowerPoint</vt:lpstr>
      <vt:lpstr>СТАНКИ</vt:lpstr>
      <vt:lpstr>Выжигание (пирография) – один из древнейших видов декоративной отделки изделий из дерева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DIREKTOR</dc:creator>
  <cp:lastModifiedBy>DIREKTOR</cp:lastModifiedBy>
  <cp:revision>9</cp:revision>
  <dcterms:created xsi:type="dcterms:W3CDTF">2017-04-14T02:20:16Z</dcterms:created>
  <dcterms:modified xsi:type="dcterms:W3CDTF">2017-04-14T03:59:30Z</dcterms:modified>
</cp:coreProperties>
</file>